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0.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1.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3.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14.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6.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7.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18.xml" ContentType="application/vnd.openxmlformats-officedocument.theme+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4.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5.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6.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heme/themeOverride7.xml" ContentType="application/vnd.openxmlformats-officedocument.themeOverride+xml"/>
  <Override PartName="/ppt/notesSlides/notesSlide53.xml" ContentType="application/vnd.openxmlformats-officedocument.presentationml.notesSlide+xml"/>
  <Override PartName="/ppt/theme/themeOverride8.xml" ContentType="application/vnd.openxmlformats-officedocument.themeOverr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heme/themeOverride9.xml" ContentType="application/vnd.openxmlformats-officedocument.themeOverr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heme/themeOverride10.xml" ContentType="application/vnd.openxmlformats-officedocument.themeOverride+xml"/>
  <Override PartName="/ppt/notesSlides/notesSlide60.xml" ContentType="application/vnd.openxmlformats-officedocument.presentationml.notesSlide+xml"/>
  <Override PartName="/ppt/theme/themeOverride11.xml" ContentType="application/vnd.openxmlformats-officedocument.themeOverride+xml"/>
  <Override PartName="/ppt/notesSlides/notesSlide61.xml" ContentType="application/vnd.openxmlformats-officedocument.presentationml.notesSlide+xml"/>
  <Override PartName="/ppt/theme/themeOverride12.xml" ContentType="application/vnd.openxmlformats-officedocument.themeOverr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heme/themeOverride13.xml" ContentType="application/vnd.openxmlformats-officedocument.themeOverr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40.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theme/themeOverride14.xml" ContentType="application/vnd.openxmlformats-officedocument.themeOverride+xml"/>
  <Override PartName="/ppt/notesSlides/notesSlide102.xml" ContentType="application/vnd.openxmlformats-officedocument.presentationml.notesSlide+xml"/>
  <Override PartName="/ppt/theme/themeOverride15.xml" ContentType="application/vnd.openxmlformats-officedocument.themeOverride+xml"/>
  <Override PartName="/ppt/notesSlides/notesSlide103.xml" ContentType="application/vnd.openxmlformats-officedocument.presentationml.notesSlide+xml"/>
  <Override PartName="/ppt/theme/themeOverride16.xml" ContentType="application/vnd.openxmlformats-officedocument.themeOverr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2" r:id="rId2"/>
    <p:sldMasterId id="2147483716" r:id="rId3"/>
    <p:sldMasterId id="2147483737" r:id="rId4"/>
    <p:sldMasterId id="2147483763" r:id="rId5"/>
    <p:sldMasterId id="2147483793" r:id="rId6"/>
    <p:sldMasterId id="2147483805" r:id="rId7"/>
    <p:sldMasterId id="2147483819" r:id="rId8"/>
    <p:sldMasterId id="2147483838" r:id="rId9"/>
    <p:sldMasterId id="2147483876" r:id="rId10"/>
    <p:sldMasterId id="2147483899" r:id="rId11"/>
    <p:sldMasterId id="2147483921" r:id="rId12"/>
    <p:sldMasterId id="2147483982" r:id="rId13"/>
    <p:sldMasterId id="2147484026" r:id="rId14"/>
    <p:sldMasterId id="2147484139" r:id="rId15"/>
    <p:sldMasterId id="2147484159" r:id="rId16"/>
    <p:sldMasterId id="2147484190" r:id="rId17"/>
    <p:sldMasterId id="2147484202" r:id="rId18"/>
    <p:sldMasterId id="2147484230" r:id="rId19"/>
  </p:sldMasterIdLst>
  <p:notesMasterIdLst>
    <p:notesMasterId r:id="rId152"/>
  </p:notesMasterIdLst>
  <p:sldIdLst>
    <p:sldId id="490" r:id="rId20"/>
    <p:sldId id="489" r:id="rId21"/>
    <p:sldId id="508" r:id="rId22"/>
    <p:sldId id="509" r:id="rId23"/>
    <p:sldId id="257" r:id="rId24"/>
    <p:sldId id="258" r:id="rId25"/>
    <p:sldId id="259" r:id="rId26"/>
    <p:sldId id="414" r:id="rId27"/>
    <p:sldId id="491" r:id="rId28"/>
    <p:sldId id="492" r:id="rId29"/>
    <p:sldId id="493" r:id="rId30"/>
    <p:sldId id="494" r:id="rId31"/>
    <p:sldId id="495" r:id="rId32"/>
    <p:sldId id="496" r:id="rId33"/>
    <p:sldId id="497" r:id="rId34"/>
    <p:sldId id="498" r:id="rId35"/>
    <p:sldId id="499" r:id="rId36"/>
    <p:sldId id="510" r:id="rId37"/>
    <p:sldId id="511" r:id="rId38"/>
    <p:sldId id="441" r:id="rId39"/>
    <p:sldId id="512" r:id="rId40"/>
    <p:sldId id="513" r:id="rId41"/>
    <p:sldId id="261" r:id="rId42"/>
    <p:sldId id="514" r:id="rId43"/>
    <p:sldId id="515" r:id="rId44"/>
    <p:sldId id="516" r:id="rId45"/>
    <p:sldId id="517" r:id="rId46"/>
    <p:sldId id="518" r:id="rId47"/>
    <p:sldId id="521" r:id="rId48"/>
    <p:sldId id="522" r:id="rId49"/>
    <p:sldId id="523" r:id="rId50"/>
    <p:sldId id="524" r:id="rId51"/>
    <p:sldId id="525" r:id="rId52"/>
    <p:sldId id="526" r:id="rId53"/>
    <p:sldId id="430" r:id="rId54"/>
    <p:sldId id="428" r:id="rId55"/>
    <p:sldId id="412" r:id="rId56"/>
    <p:sldId id="409" r:id="rId57"/>
    <p:sldId id="413" r:id="rId58"/>
    <p:sldId id="429" r:id="rId59"/>
    <p:sldId id="447" r:id="rId60"/>
    <p:sldId id="532" r:id="rId61"/>
    <p:sldId id="533" r:id="rId62"/>
    <p:sldId id="534" r:id="rId63"/>
    <p:sldId id="535" r:id="rId64"/>
    <p:sldId id="536" r:id="rId65"/>
    <p:sldId id="537" r:id="rId66"/>
    <p:sldId id="538" r:id="rId67"/>
    <p:sldId id="539" r:id="rId68"/>
    <p:sldId id="541" r:id="rId69"/>
    <p:sldId id="542" r:id="rId70"/>
    <p:sldId id="543" r:id="rId71"/>
    <p:sldId id="544" r:id="rId72"/>
    <p:sldId id="546" r:id="rId73"/>
    <p:sldId id="547" r:id="rId74"/>
    <p:sldId id="548" r:id="rId75"/>
    <p:sldId id="549" r:id="rId76"/>
    <p:sldId id="550" r:id="rId77"/>
    <p:sldId id="551" r:id="rId78"/>
    <p:sldId id="440" r:id="rId79"/>
    <p:sldId id="433" r:id="rId80"/>
    <p:sldId id="434" r:id="rId81"/>
    <p:sldId id="465" r:id="rId82"/>
    <p:sldId id="435" r:id="rId83"/>
    <p:sldId id="436" r:id="rId84"/>
    <p:sldId id="466" r:id="rId85"/>
    <p:sldId id="437" r:id="rId86"/>
    <p:sldId id="438" r:id="rId87"/>
    <p:sldId id="439" r:id="rId88"/>
    <p:sldId id="467" r:id="rId89"/>
    <p:sldId id="468" r:id="rId90"/>
    <p:sldId id="469" r:id="rId91"/>
    <p:sldId id="475" r:id="rId92"/>
    <p:sldId id="552" r:id="rId93"/>
    <p:sldId id="571" r:id="rId94"/>
    <p:sldId id="572" r:id="rId95"/>
    <p:sldId id="573" r:id="rId96"/>
    <p:sldId id="553" r:id="rId97"/>
    <p:sldId id="554" r:id="rId98"/>
    <p:sldId id="555" r:id="rId99"/>
    <p:sldId id="556" r:id="rId100"/>
    <p:sldId id="557" r:id="rId101"/>
    <p:sldId id="558" r:id="rId102"/>
    <p:sldId id="559" r:id="rId103"/>
    <p:sldId id="560" r:id="rId104"/>
    <p:sldId id="574" r:id="rId105"/>
    <p:sldId id="575" r:id="rId106"/>
    <p:sldId id="577" r:id="rId107"/>
    <p:sldId id="561" r:id="rId108"/>
    <p:sldId id="562" r:id="rId109"/>
    <p:sldId id="563" r:id="rId110"/>
    <p:sldId id="564" r:id="rId111"/>
    <p:sldId id="451" r:id="rId112"/>
    <p:sldId id="565" r:id="rId113"/>
    <p:sldId id="566" r:id="rId114"/>
    <p:sldId id="567" r:id="rId115"/>
    <p:sldId id="568" r:id="rId116"/>
    <p:sldId id="569" r:id="rId117"/>
    <p:sldId id="570" r:id="rId118"/>
    <p:sldId id="450" r:id="rId119"/>
    <p:sldId id="482" r:id="rId120"/>
    <p:sldId id="500" r:id="rId121"/>
    <p:sldId id="501" r:id="rId122"/>
    <p:sldId id="502" r:id="rId123"/>
    <p:sldId id="503" r:id="rId124"/>
    <p:sldId id="504" r:id="rId125"/>
    <p:sldId id="505" r:id="rId126"/>
    <p:sldId id="506" r:id="rId127"/>
    <p:sldId id="530" r:id="rId128"/>
    <p:sldId id="528" r:id="rId129"/>
    <p:sldId id="529" r:id="rId130"/>
    <p:sldId id="404" r:id="rId131"/>
    <p:sldId id="264" r:id="rId132"/>
    <p:sldId id="265" r:id="rId133"/>
    <p:sldId id="266" r:id="rId134"/>
    <p:sldId id="462" r:id="rId135"/>
    <p:sldId id="463" r:id="rId136"/>
    <p:sldId id="464" r:id="rId137"/>
    <p:sldId id="470" r:id="rId138"/>
    <p:sldId id="319" r:id="rId139"/>
    <p:sldId id="474" r:id="rId140"/>
    <p:sldId id="301" r:id="rId141"/>
    <p:sldId id="294" r:id="rId142"/>
    <p:sldId id="295" r:id="rId143"/>
    <p:sldId id="296" r:id="rId144"/>
    <p:sldId id="302" r:id="rId145"/>
    <p:sldId id="303" r:id="rId146"/>
    <p:sldId id="339" r:id="rId147"/>
    <p:sldId id="386" r:id="rId148"/>
    <p:sldId id="471" r:id="rId149"/>
    <p:sldId id="472" r:id="rId150"/>
    <p:sldId id="473"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CAE5A16-9CE3-914C-A6E8-7FA6F543C885}">
          <p14:sldIdLst>
            <p14:sldId id="490"/>
            <p14:sldId id="489"/>
          </p14:sldIdLst>
        </p14:section>
        <p14:section name="Cloud Applications" id="{7AE03DFD-9E80-6A40-B3CC-2C2B6C81565F}">
          <p14:sldIdLst>
            <p14:sldId id="508"/>
            <p14:sldId id="509"/>
            <p14:sldId id="257"/>
            <p14:sldId id="258"/>
            <p14:sldId id="259"/>
            <p14:sldId id="414"/>
          </p14:sldIdLst>
        </p14:section>
        <p14:section name="Container Intro" id="{08EEC08D-C836-5C4E-B9C4-28573C0333DE}">
          <p14:sldIdLst>
            <p14:sldId id="491"/>
            <p14:sldId id="492"/>
            <p14:sldId id="493"/>
            <p14:sldId id="494"/>
            <p14:sldId id="495"/>
            <p14:sldId id="496"/>
            <p14:sldId id="497"/>
            <p14:sldId id="498"/>
            <p14:sldId id="499"/>
          </p14:sldIdLst>
        </p14:section>
        <p14:section name="Container Orchestration" id="{9C6FB4EA-AFBC-FD45-80D6-39E8BC74BC42}">
          <p14:sldIdLst>
            <p14:sldId id="510"/>
            <p14:sldId id="511"/>
            <p14:sldId id="441"/>
            <p14:sldId id="512"/>
            <p14:sldId id="513"/>
            <p14:sldId id="261"/>
          </p14:sldIdLst>
        </p14:section>
        <p14:section name="Containers on Azure" id="{6041C175-16ED-FD4F-80F2-CE528DE25D83}">
          <p14:sldIdLst>
            <p14:sldId id="514"/>
            <p14:sldId id="515"/>
            <p14:sldId id="516"/>
            <p14:sldId id="517"/>
            <p14:sldId id="518"/>
            <p14:sldId id="521"/>
            <p14:sldId id="522"/>
            <p14:sldId id="523"/>
            <p14:sldId id="524"/>
            <p14:sldId id="525"/>
            <p14:sldId id="526"/>
          </p14:sldIdLst>
        </p14:section>
        <p14:section name="Kubernetes Concepts" id="{CE0EA03B-B36A-C24F-9E6F-7E4836656720}">
          <p14:sldIdLst>
            <p14:sldId id="430"/>
            <p14:sldId id="428"/>
            <p14:sldId id="412"/>
            <p14:sldId id="409"/>
            <p14:sldId id="413"/>
            <p14:sldId id="429"/>
            <p14:sldId id="447"/>
          </p14:sldIdLst>
        </p14:section>
        <p14:section name="Azure Deep Dive" id="{E04D2B68-BE72-F646-A28D-9B35330C7987}">
          <p14:sldIdLst>
            <p14:sldId id="532"/>
            <p14:sldId id="533"/>
            <p14:sldId id="534"/>
            <p14:sldId id="535"/>
            <p14:sldId id="536"/>
            <p14:sldId id="537"/>
            <p14:sldId id="538"/>
            <p14:sldId id="539"/>
            <p14:sldId id="541"/>
            <p14:sldId id="542"/>
            <p14:sldId id="543"/>
            <p14:sldId id="544"/>
            <p14:sldId id="546"/>
            <p14:sldId id="547"/>
            <p14:sldId id="548"/>
            <p14:sldId id="549"/>
            <p14:sldId id="550"/>
            <p14:sldId id="551"/>
          </p14:sldIdLst>
        </p14:section>
        <p14:section name="Storage" id="{0CCB6B7D-DCC3-6C48-A69A-A08000464FE2}">
          <p14:sldIdLst>
            <p14:sldId id="440"/>
            <p14:sldId id="433"/>
          </p14:sldIdLst>
        </p14:section>
        <p14:section name="Scaling" id="{433C6823-7B91-4D4B-BED3-651C054D128B}">
          <p14:sldIdLst>
            <p14:sldId id="434"/>
            <p14:sldId id="465"/>
            <p14:sldId id="435"/>
            <p14:sldId id="436"/>
            <p14:sldId id="466"/>
          </p14:sldIdLst>
        </p14:section>
        <p14:section name="Monitoring" id="{AD22C02A-D238-9843-B85F-EF404563576D}">
          <p14:sldIdLst>
            <p14:sldId id="437"/>
            <p14:sldId id="438"/>
            <p14:sldId id="439"/>
            <p14:sldId id="467"/>
            <p14:sldId id="468"/>
            <p14:sldId id="469"/>
          </p14:sldIdLst>
        </p14:section>
        <p14:section name="Upgrades" id="{D14D9D22-9789-2849-8A9C-3AE98A39608B}">
          <p14:sldIdLst>
            <p14:sldId id="475"/>
          </p14:sldIdLst>
        </p14:section>
        <p14:section name="Helm and CI/CD" id="{45E991AB-FD22-0D42-B6EC-0D31650E484F}">
          <p14:sldIdLst>
            <p14:sldId id="552"/>
            <p14:sldId id="571"/>
            <p14:sldId id="572"/>
            <p14:sldId id="573"/>
            <p14:sldId id="553"/>
            <p14:sldId id="554"/>
            <p14:sldId id="555"/>
            <p14:sldId id="556"/>
            <p14:sldId id="557"/>
            <p14:sldId id="558"/>
            <p14:sldId id="559"/>
            <p14:sldId id="560"/>
            <p14:sldId id="574"/>
            <p14:sldId id="575"/>
            <p14:sldId id="577"/>
            <p14:sldId id="561"/>
            <p14:sldId id="562"/>
            <p14:sldId id="563"/>
            <p14:sldId id="564"/>
          </p14:sldIdLst>
        </p14:section>
        <p14:section name="Wrap-up" id="{01E0257F-799F-F94D-80EF-BCD57C0E41FC}">
          <p14:sldIdLst>
            <p14:sldId id="451"/>
            <p14:sldId id="565"/>
            <p14:sldId id="566"/>
            <p14:sldId id="567"/>
            <p14:sldId id="568"/>
            <p14:sldId id="569"/>
            <p14:sldId id="570"/>
          </p14:sldIdLst>
        </p14:section>
        <p14:section name="Appendix" id="{1A28A278-22D8-0B47-9719-0A9EB12805A6}">
          <p14:sldIdLst>
            <p14:sldId id="450"/>
            <p14:sldId id="482"/>
            <p14:sldId id="500"/>
            <p14:sldId id="501"/>
            <p14:sldId id="502"/>
            <p14:sldId id="503"/>
            <p14:sldId id="504"/>
            <p14:sldId id="505"/>
            <p14:sldId id="506"/>
            <p14:sldId id="530"/>
            <p14:sldId id="528"/>
            <p14:sldId id="529"/>
          </p14:sldIdLst>
        </p14:section>
        <p14:section name="Microservices" id="{5D018A25-C827-FD40-8FD8-ECA125EBA49A}">
          <p14:sldIdLst>
            <p14:sldId id="404"/>
            <p14:sldId id="264"/>
            <p14:sldId id="265"/>
            <p14:sldId id="266"/>
            <p14:sldId id="462"/>
            <p14:sldId id="463"/>
            <p14:sldId id="464"/>
          </p14:sldIdLst>
        </p14:section>
        <p14:section name="Kubernetes Advanced Topics" id="{3409CFC5-F00E-2946-85CA-B15680CB2992}">
          <p14:sldIdLst>
            <p14:sldId id="470"/>
            <p14:sldId id="319"/>
            <p14:sldId id="474"/>
            <p14:sldId id="301"/>
            <p14:sldId id="294"/>
            <p14:sldId id="295"/>
            <p14:sldId id="296"/>
            <p14:sldId id="302"/>
            <p14:sldId id="303"/>
            <p14:sldId id="339"/>
            <p14:sldId id="386"/>
            <p14:sldId id="471"/>
            <p14:sldId id="472"/>
            <p14:sldId id="4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p:restoredTop sz="91349"/>
  </p:normalViewPr>
  <p:slideViewPr>
    <p:cSldViewPr snapToGrid="0" snapToObjects="1">
      <p:cViewPr varScale="1">
        <p:scale>
          <a:sx n="119" d="100"/>
          <a:sy n="119" d="100"/>
        </p:scale>
        <p:origin x="888" y="192"/>
      </p:cViewPr>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8.xml"/><Relationship Id="rId21" Type="http://schemas.openxmlformats.org/officeDocument/2006/relationships/slide" Target="slides/slide2.xml"/><Relationship Id="rId42" Type="http://schemas.openxmlformats.org/officeDocument/2006/relationships/slide" Target="slides/slide23.xml"/><Relationship Id="rId63" Type="http://schemas.openxmlformats.org/officeDocument/2006/relationships/slide" Target="slides/slide44.xml"/><Relationship Id="rId84" Type="http://schemas.openxmlformats.org/officeDocument/2006/relationships/slide" Target="slides/slide65.xml"/><Relationship Id="rId138" Type="http://schemas.openxmlformats.org/officeDocument/2006/relationships/slide" Target="slides/slide119.xml"/><Relationship Id="rId107" Type="http://schemas.openxmlformats.org/officeDocument/2006/relationships/slide" Target="slides/slide88.xml"/><Relationship Id="rId11" Type="http://schemas.openxmlformats.org/officeDocument/2006/relationships/slideMaster" Target="slideMasters/slideMaster11.xml"/><Relationship Id="rId32" Type="http://schemas.openxmlformats.org/officeDocument/2006/relationships/slide" Target="slides/slide13.xml"/><Relationship Id="rId53" Type="http://schemas.openxmlformats.org/officeDocument/2006/relationships/slide" Target="slides/slide34.xml"/><Relationship Id="rId74" Type="http://schemas.openxmlformats.org/officeDocument/2006/relationships/slide" Target="slides/slide55.xml"/><Relationship Id="rId128" Type="http://schemas.openxmlformats.org/officeDocument/2006/relationships/slide" Target="slides/slide109.xml"/><Relationship Id="rId149" Type="http://schemas.openxmlformats.org/officeDocument/2006/relationships/slide" Target="slides/slide130.xml"/><Relationship Id="rId5" Type="http://schemas.openxmlformats.org/officeDocument/2006/relationships/slideMaster" Target="slideMasters/slideMaster5.xml"/><Relationship Id="rId95" Type="http://schemas.openxmlformats.org/officeDocument/2006/relationships/slide" Target="slides/slide76.xml"/><Relationship Id="rId22" Type="http://schemas.openxmlformats.org/officeDocument/2006/relationships/slide" Target="slides/slide3.xml"/><Relationship Id="rId27" Type="http://schemas.openxmlformats.org/officeDocument/2006/relationships/slide" Target="slides/slide8.xml"/><Relationship Id="rId43" Type="http://schemas.openxmlformats.org/officeDocument/2006/relationships/slide" Target="slides/slide24.xml"/><Relationship Id="rId48" Type="http://schemas.openxmlformats.org/officeDocument/2006/relationships/slide" Target="slides/slide29.xml"/><Relationship Id="rId64" Type="http://schemas.openxmlformats.org/officeDocument/2006/relationships/slide" Target="slides/slide45.xml"/><Relationship Id="rId69" Type="http://schemas.openxmlformats.org/officeDocument/2006/relationships/slide" Target="slides/slide50.xml"/><Relationship Id="rId113" Type="http://schemas.openxmlformats.org/officeDocument/2006/relationships/slide" Target="slides/slide94.xml"/><Relationship Id="rId118" Type="http://schemas.openxmlformats.org/officeDocument/2006/relationships/slide" Target="slides/slide99.xml"/><Relationship Id="rId134" Type="http://schemas.openxmlformats.org/officeDocument/2006/relationships/slide" Target="slides/slide115.xml"/><Relationship Id="rId139" Type="http://schemas.openxmlformats.org/officeDocument/2006/relationships/slide" Target="slides/slide120.xml"/><Relationship Id="rId80" Type="http://schemas.openxmlformats.org/officeDocument/2006/relationships/slide" Target="slides/slide61.xml"/><Relationship Id="rId85" Type="http://schemas.openxmlformats.org/officeDocument/2006/relationships/slide" Target="slides/slide66.xml"/><Relationship Id="rId150" Type="http://schemas.openxmlformats.org/officeDocument/2006/relationships/slide" Target="slides/slide131.xml"/><Relationship Id="rId155" Type="http://schemas.openxmlformats.org/officeDocument/2006/relationships/theme" Target="theme/theme1.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4.xml"/><Relationship Id="rId38" Type="http://schemas.openxmlformats.org/officeDocument/2006/relationships/slide" Target="slides/slide19.xml"/><Relationship Id="rId59" Type="http://schemas.openxmlformats.org/officeDocument/2006/relationships/slide" Target="slides/slide40.xml"/><Relationship Id="rId103" Type="http://schemas.openxmlformats.org/officeDocument/2006/relationships/slide" Target="slides/slide84.xml"/><Relationship Id="rId108" Type="http://schemas.openxmlformats.org/officeDocument/2006/relationships/slide" Target="slides/slide89.xml"/><Relationship Id="rId124" Type="http://schemas.openxmlformats.org/officeDocument/2006/relationships/slide" Target="slides/slide105.xml"/><Relationship Id="rId129" Type="http://schemas.openxmlformats.org/officeDocument/2006/relationships/slide" Target="slides/slide110.xml"/><Relationship Id="rId54" Type="http://schemas.openxmlformats.org/officeDocument/2006/relationships/slide" Target="slides/slide35.xml"/><Relationship Id="rId70" Type="http://schemas.openxmlformats.org/officeDocument/2006/relationships/slide" Target="slides/slide51.xml"/><Relationship Id="rId75" Type="http://schemas.openxmlformats.org/officeDocument/2006/relationships/slide" Target="slides/slide56.xml"/><Relationship Id="rId91" Type="http://schemas.openxmlformats.org/officeDocument/2006/relationships/slide" Target="slides/slide72.xml"/><Relationship Id="rId96" Type="http://schemas.openxmlformats.org/officeDocument/2006/relationships/slide" Target="slides/slide77.xml"/><Relationship Id="rId140" Type="http://schemas.openxmlformats.org/officeDocument/2006/relationships/slide" Target="slides/slide121.xml"/><Relationship Id="rId145" Type="http://schemas.openxmlformats.org/officeDocument/2006/relationships/slide" Target="slides/slide12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4.xml"/><Relationship Id="rId28" Type="http://schemas.openxmlformats.org/officeDocument/2006/relationships/slide" Target="slides/slide9.xml"/><Relationship Id="rId49" Type="http://schemas.openxmlformats.org/officeDocument/2006/relationships/slide" Target="slides/slide30.xml"/><Relationship Id="rId114" Type="http://schemas.openxmlformats.org/officeDocument/2006/relationships/slide" Target="slides/slide95.xml"/><Relationship Id="rId119" Type="http://schemas.openxmlformats.org/officeDocument/2006/relationships/slide" Target="slides/slide100.xml"/><Relationship Id="rId44" Type="http://schemas.openxmlformats.org/officeDocument/2006/relationships/slide" Target="slides/slide25.xml"/><Relationship Id="rId60" Type="http://schemas.openxmlformats.org/officeDocument/2006/relationships/slide" Target="slides/slide41.xml"/><Relationship Id="rId65" Type="http://schemas.openxmlformats.org/officeDocument/2006/relationships/slide" Target="slides/slide46.xml"/><Relationship Id="rId81" Type="http://schemas.openxmlformats.org/officeDocument/2006/relationships/slide" Target="slides/slide62.xml"/><Relationship Id="rId86" Type="http://schemas.openxmlformats.org/officeDocument/2006/relationships/slide" Target="slides/slide67.xml"/><Relationship Id="rId130" Type="http://schemas.openxmlformats.org/officeDocument/2006/relationships/slide" Target="slides/slide111.xml"/><Relationship Id="rId135" Type="http://schemas.openxmlformats.org/officeDocument/2006/relationships/slide" Target="slides/slide116.xml"/><Relationship Id="rId151" Type="http://schemas.openxmlformats.org/officeDocument/2006/relationships/slide" Target="slides/slide132.xml"/><Relationship Id="rId156" Type="http://schemas.openxmlformats.org/officeDocument/2006/relationships/tableStyles" Target="tableStyles.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0.xml"/><Relationship Id="rId109" Type="http://schemas.openxmlformats.org/officeDocument/2006/relationships/slide" Target="slides/slide9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slide" Target="slides/slide57.xml"/><Relationship Id="rId97" Type="http://schemas.openxmlformats.org/officeDocument/2006/relationships/slide" Target="slides/slide78.xml"/><Relationship Id="rId104" Type="http://schemas.openxmlformats.org/officeDocument/2006/relationships/slide" Target="slides/slide85.xml"/><Relationship Id="rId120" Type="http://schemas.openxmlformats.org/officeDocument/2006/relationships/slide" Target="slides/slide101.xml"/><Relationship Id="rId125" Type="http://schemas.openxmlformats.org/officeDocument/2006/relationships/slide" Target="slides/slide106.xml"/><Relationship Id="rId141" Type="http://schemas.openxmlformats.org/officeDocument/2006/relationships/slide" Target="slides/slide122.xml"/><Relationship Id="rId146" Type="http://schemas.openxmlformats.org/officeDocument/2006/relationships/slide" Target="slides/slide127.xml"/><Relationship Id="rId7" Type="http://schemas.openxmlformats.org/officeDocument/2006/relationships/slideMaster" Target="slideMasters/slideMaster7.xml"/><Relationship Id="rId71" Type="http://schemas.openxmlformats.org/officeDocument/2006/relationships/slide" Target="slides/slide52.xml"/><Relationship Id="rId92" Type="http://schemas.openxmlformats.org/officeDocument/2006/relationships/slide" Target="slides/slide73.xml"/><Relationship Id="rId2" Type="http://schemas.openxmlformats.org/officeDocument/2006/relationships/slideMaster" Target="slideMasters/slideMaster2.xml"/><Relationship Id="rId29" Type="http://schemas.openxmlformats.org/officeDocument/2006/relationships/slide" Target="slides/slide10.xml"/><Relationship Id="rId24" Type="http://schemas.openxmlformats.org/officeDocument/2006/relationships/slide" Target="slides/slide5.xml"/><Relationship Id="rId40" Type="http://schemas.openxmlformats.org/officeDocument/2006/relationships/slide" Target="slides/slide21.xml"/><Relationship Id="rId45" Type="http://schemas.openxmlformats.org/officeDocument/2006/relationships/slide" Target="slides/slide26.xml"/><Relationship Id="rId66" Type="http://schemas.openxmlformats.org/officeDocument/2006/relationships/slide" Target="slides/slide47.xml"/><Relationship Id="rId87" Type="http://schemas.openxmlformats.org/officeDocument/2006/relationships/slide" Target="slides/slide68.xml"/><Relationship Id="rId110" Type="http://schemas.openxmlformats.org/officeDocument/2006/relationships/slide" Target="slides/slide91.xml"/><Relationship Id="rId115" Type="http://schemas.openxmlformats.org/officeDocument/2006/relationships/slide" Target="slides/slide96.xml"/><Relationship Id="rId131" Type="http://schemas.openxmlformats.org/officeDocument/2006/relationships/slide" Target="slides/slide112.xml"/><Relationship Id="rId136" Type="http://schemas.openxmlformats.org/officeDocument/2006/relationships/slide" Target="slides/slide117.xml"/><Relationship Id="rId61" Type="http://schemas.openxmlformats.org/officeDocument/2006/relationships/slide" Target="slides/slide42.xml"/><Relationship Id="rId82" Type="http://schemas.openxmlformats.org/officeDocument/2006/relationships/slide" Target="slides/slide63.xml"/><Relationship Id="rId152" Type="http://schemas.openxmlformats.org/officeDocument/2006/relationships/notesMaster" Target="notesMasters/notesMaster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11.xml"/><Relationship Id="rId35" Type="http://schemas.openxmlformats.org/officeDocument/2006/relationships/slide" Target="slides/slide16.xml"/><Relationship Id="rId56" Type="http://schemas.openxmlformats.org/officeDocument/2006/relationships/slide" Target="slides/slide37.xml"/><Relationship Id="rId77" Type="http://schemas.openxmlformats.org/officeDocument/2006/relationships/slide" Target="slides/slide58.xml"/><Relationship Id="rId100" Type="http://schemas.openxmlformats.org/officeDocument/2006/relationships/slide" Target="slides/slide81.xml"/><Relationship Id="rId105" Type="http://schemas.openxmlformats.org/officeDocument/2006/relationships/slide" Target="slides/slide86.xml"/><Relationship Id="rId126" Type="http://schemas.openxmlformats.org/officeDocument/2006/relationships/slide" Target="slides/slide107.xml"/><Relationship Id="rId147" Type="http://schemas.openxmlformats.org/officeDocument/2006/relationships/slide" Target="slides/slide128.xml"/><Relationship Id="rId8" Type="http://schemas.openxmlformats.org/officeDocument/2006/relationships/slideMaster" Target="slideMasters/slideMaster8.xml"/><Relationship Id="rId51" Type="http://schemas.openxmlformats.org/officeDocument/2006/relationships/slide" Target="slides/slide32.xml"/><Relationship Id="rId72" Type="http://schemas.openxmlformats.org/officeDocument/2006/relationships/slide" Target="slides/slide53.xml"/><Relationship Id="rId93" Type="http://schemas.openxmlformats.org/officeDocument/2006/relationships/slide" Target="slides/slide74.xml"/><Relationship Id="rId98" Type="http://schemas.openxmlformats.org/officeDocument/2006/relationships/slide" Target="slides/slide79.xml"/><Relationship Id="rId121" Type="http://schemas.openxmlformats.org/officeDocument/2006/relationships/slide" Target="slides/slide102.xml"/><Relationship Id="rId142" Type="http://schemas.openxmlformats.org/officeDocument/2006/relationships/slide" Target="slides/slide123.xml"/><Relationship Id="rId3" Type="http://schemas.openxmlformats.org/officeDocument/2006/relationships/slideMaster" Target="slideMasters/slideMaster3.xml"/><Relationship Id="rId25" Type="http://schemas.openxmlformats.org/officeDocument/2006/relationships/slide" Target="slides/slide6.xml"/><Relationship Id="rId46" Type="http://schemas.openxmlformats.org/officeDocument/2006/relationships/slide" Target="slides/slide27.xml"/><Relationship Id="rId67" Type="http://schemas.openxmlformats.org/officeDocument/2006/relationships/slide" Target="slides/slide48.xml"/><Relationship Id="rId116" Type="http://schemas.openxmlformats.org/officeDocument/2006/relationships/slide" Target="slides/slide97.xml"/><Relationship Id="rId137" Type="http://schemas.openxmlformats.org/officeDocument/2006/relationships/slide" Target="slides/slide118.xml"/><Relationship Id="rId20" Type="http://schemas.openxmlformats.org/officeDocument/2006/relationships/slide" Target="slides/slide1.xml"/><Relationship Id="rId41" Type="http://schemas.openxmlformats.org/officeDocument/2006/relationships/slide" Target="slides/slide22.xml"/><Relationship Id="rId62" Type="http://schemas.openxmlformats.org/officeDocument/2006/relationships/slide" Target="slides/slide43.xml"/><Relationship Id="rId83" Type="http://schemas.openxmlformats.org/officeDocument/2006/relationships/slide" Target="slides/slide64.xml"/><Relationship Id="rId88" Type="http://schemas.openxmlformats.org/officeDocument/2006/relationships/slide" Target="slides/slide69.xml"/><Relationship Id="rId111" Type="http://schemas.openxmlformats.org/officeDocument/2006/relationships/slide" Target="slides/slide92.xml"/><Relationship Id="rId132" Type="http://schemas.openxmlformats.org/officeDocument/2006/relationships/slide" Target="slides/slide113.xml"/><Relationship Id="rId153" Type="http://schemas.openxmlformats.org/officeDocument/2006/relationships/presProps" Target="presProps.xml"/><Relationship Id="rId15" Type="http://schemas.openxmlformats.org/officeDocument/2006/relationships/slideMaster" Target="slideMasters/slideMaster15.xml"/><Relationship Id="rId36" Type="http://schemas.openxmlformats.org/officeDocument/2006/relationships/slide" Target="slides/slide17.xml"/><Relationship Id="rId57" Type="http://schemas.openxmlformats.org/officeDocument/2006/relationships/slide" Target="slides/slide38.xml"/><Relationship Id="rId106" Type="http://schemas.openxmlformats.org/officeDocument/2006/relationships/slide" Target="slides/slide87.xml"/><Relationship Id="rId127" Type="http://schemas.openxmlformats.org/officeDocument/2006/relationships/slide" Target="slides/slide108.xml"/><Relationship Id="rId10" Type="http://schemas.openxmlformats.org/officeDocument/2006/relationships/slideMaster" Target="slideMasters/slideMaster10.xml"/><Relationship Id="rId31" Type="http://schemas.openxmlformats.org/officeDocument/2006/relationships/slide" Target="slides/slide12.xml"/><Relationship Id="rId52" Type="http://schemas.openxmlformats.org/officeDocument/2006/relationships/slide" Target="slides/slide33.xml"/><Relationship Id="rId73" Type="http://schemas.openxmlformats.org/officeDocument/2006/relationships/slide" Target="slides/slide54.xml"/><Relationship Id="rId78" Type="http://schemas.openxmlformats.org/officeDocument/2006/relationships/slide" Target="slides/slide59.xml"/><Relationship Id="rId94" Type="http://schemas.openxmlformats.org/officeDocument/2006/relationships/slide" Target="slides/slide75.xml"/><Relationship Id="rId99" Type="http://schemas.openxmlformats.org/officeDocument/2006/relationships/slide" Target="slides/slide80.xml"/><Relationship Id="rId101" Type="http://schemas.openxmlformats.org/officeDocument/2006/relationships/slide" Target="slides/slide82.xml"/><Relationship Id="rId122" Type="http://schemas.openxmlformats.org/officeDocument/2006/relationships/slide" Target="slides/slide103.xml"/><Relationship Id="rId143" Type="http://schemas.openxmlformats.org/officeDocument/2006/relationships/slide" Target="slides/slide124.xml"/><Relationship Id="rId148" Type="http://schemas.openxmlformats.org/officeDocument/2006/relationships/slide" Target="slides/slide129.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7.xml"/><Relationship Id="rId47" Type="http://schemas.openxmlformats.org/officeDocument/2006/relationships/slide" Target="slides/slide28.xml"/><Relationship Id="rId68" Type="http://schemas.openxmlformats.org/officeDocument/2006/relationships/slide" Target="slides/slide49.xml"/><Relationship Id="rId89" Type="http://schemas.openxmlformats.org/officeDocument/2006/relationships/slide" Target="slides/slide70.xml"/><Relationship Id="rId112" Type="http://schemas.openxmlformats.org/officeDocument/2006/relationships/slide" Target="slides/slide93.xml"/><Relationship Id="rId133" Type="http://schemas.openxmlformats.org/officeDocument/2006/relationships/slide" Target="slides/slide114.xml"/><Relationship Id="rId154" Type="http://schemas.openxmlformats.org/officeDocument/2006/relationships/viewProps" Target="viewProps.xml"/><Relationship Id="rId16" Type="http://schemas.openxmlformats.org/officeDocument/2006/relationships/slideMaster" Target="slideMasters/slideMaster16.xml"/><Relationship Id="rId37" Type="http://schemas.openxmlformats.org/officeDocument/2006/relationships/slide" Target="slides/slide18.xml"/><Relationship Id="rId58" Type="http://schemas.openxmlformats.org/officeDocument/2006/relationships/slide" Target="slides/slide39.xml"/><Relationship Id="rId79" Type="http://schemas.openxmlformats.org/officeDocument/2006/relationships/slide" Target="slides/slide60.xml"/><Relationship Id="rId102" Type="http://schemas.openxmlformats.org/officeDocument/2006/relationships/slide" Target="slides/slide83.xml"/><Relationship Id="rId123" Type="http://schemas.openxmlformats.org/officeDocument/2006/relationships/slide" Target="slides/slide104.xml"/><Relationship Id="rId144" Type="http://schemas.openxmlformats.org/officeDocument/2006/relationships/slide" Target="slides/slide125.xml"/><Relationship Id="rId90" Type="http://schemas.openxmlformats.org/officeDocument/2006/relationships/slide" Target="slides/slide7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E2EAF5"/>
              </a:solidFill>
              <a:ln w="19050">
                <a:solidFill>
                  <a:srgbClr val="7FA5DD"/>
                </a:solidFill>
              </a:ln>
              <a:effectLst/>
            </c:spPr>
            <c:extLst>
              <c:ext xmlns:c16="http://schemas.microsoft.com/office/drawing/2014/chart" uri="{C3380CC4-5D6E-409C-BE32-E72D297353CC}">
                <c16:uniqueId val="{00000001-EDE3-48FE-A7EB-FC384820C1DE}"/>
              </c:ext>
            </c:extLst>
          </c:dPt>
          <c:dPt>
            <c:idx val="1"/>
            <c:bubble3D val="0"/>
            <c:spPr>
              <a:solidFill>
                <a:srgbClr val="E2E2E2"/>
              </a:solidFill>
              <a:ln w="19050">
                <a:solidFill>
                  <a:srgbClr val="8B8B8B"/>
                </a:solidFill>
              </a:ln>
              <a:effectLst/>
            </c:spPr>
            <c:extLst>
              <c:ext xmlns:c16="http://schemas.microsoft.com/office/drawing/2014/chart" uri="{C3380CC4-5D6E-409C-BE32-E72D297353CC}">
                <c16:uniqueId val="{00000003-EDE3-48FE-A7EB-FC384820C1DE}"/>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EDE3-48FE-A7EB-FC384820C1D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l-P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E5F7FD"/>
            </a:solidFill>
            <a:ln w="12700">
              <a:solidFill>
                <a:schemeClr val="tx1"/>
              </a:solidFill>
            </a:ln>
          </c:spPr>
          <c:dPt>
            <c:idx val="0"/>
            <c:bubble3D val="0"/>
            <c:spPr>
              <a:solidFill>
                <a:srgbClr val="E2EAF5"/>
              </a:solidFill>
              <a:ln w="12700">
                <a:solidFill>
                  <a:srgbClr val="7FA5DD"/>
                </a:solidFill>
              </a:ln>
              <a:effectLst/>
            </c:spPr>
            <c:extLst>
              <c:ext xmlns:c16="http://schemas.microsoft.com/office/drawing/2014/chart" uri="{C3380CC4-5D6E-409C-BE32-E72D297353CC}">
                <c16:uniqueId val="{00000001-D763-4C0A-BD0E-24864A124A9F}"/>
              </c:ext>
            </c:extLst>
          </c:dPt>
          <c:dPt>
            <c:idx val="1"/>
            <c:bubble3D val="0"/>
            <c:spPr>
              <a:solidFill>
                <a:srgbClr val="E5F7FD"/>
              </a:solidFill>
              <a:ln w="12700">
                <a:solidFill>
                  <a:srgbClr val="7FB8E2"/>
                </a:solidFill>
              </a:ln>
              <a:effectLst/>
            </c:spPr>
            <c:extLst>
              <c:ext xmlns:c16="http://schemas.microsoft.com/office/drawing/2014/chart" uri="{C3380CC4-5D6E-409C-BE32-E72D297353CC}">
                <c16:uniqueId val="{00000003-D763-4C0A-BD0E-24864A124A9F}"/>
              </c:ext>
            </c:extLst>
          </c:dPt>
          <c:dPt>
            <c:idx val="2"/>
            <c:bubble3D val="0"/>
            <c:spPr>
              <a:solidFill>
                <a:srgbClr val="E5F7FD"/>
              </a:solidFill>
              <a:ln w="12700">
                <a:solidFill>
                  <a:srgbClr val="33C0F3"/>
                </a:solidFill>
              </a:ln>
              <a:effectLst/>
            </c:spPr>
            <c:extLst>
              <c:ext xmlns:c16="http://schemas.microsoft.com/office/drawing/2014/chart" uri="{C3380CC4-5D6E-409C-BE32-E72D297353CC}">
                <c16:uniqueId val="{00000005-D763-4C0A-BD0E-24864A124A9F}"/>
              </c:ext>
            </c:extLst>
          </c:dPt>
          <c:dPt>
            <c:idx val="3"/>
            <c:bubble3D val="0"/>
            <c:spPr>
              <a:solidFill>
                <a:srgbClr val="E5F2F1"/>
              </a:solidFill>
              <a:ln w="12700">
                <a:solidFill>
                  <a:srgbClr val="72BAB1"/>
                </a:solidFill>
              </a:ln>
              <a:effectLst/>
            </c:spPr>
            <c:extLst>
              <c:ext xmlns:c16="http://schemas.microsoft.com/office/drawing/2014/chart" uri="{C3380CC4-5D6E-409C-BE32-E72D297353CC}">
                <c16:uniqueId val="{00000007-D763-4C0A-BD0E-24864A124A9F}"/>
              </c:ext>
            </c:extLst>
          </c:dPt>
          <c:dPt>
            <c:idx val="4"/>
            <c:bubble3D val="0"/>
            <c:spPr>
              <a:solidFill>
                <a:srgbClr val="E5E5E5"/>
              </a:solidFill>
              <a:ln w="12700">
                <a:solidFill>
                  <a:srgbClr val="909090"/>
                </a:solidFill>
              </a:ln>
              <a:effectLst/>
            </c:spPr>
            <c:extLst>
              <c:ext xmlns:c16="http://schemas.microsoft.com/office/drawing/2014/chart" uri="{C3380CC4-5D6E-409C-BE32-E72D297353CC}">
                <c16:uniqueId val="{00000009-D763-4C0A-BD0E-24864A124A9F}"/>
              </c:ext>
            </c:extLst>
          </c:dPt>
          <c:dLbls>
            <c:delete val="1"/>
          </c:dLbls>
          <c:cat>
            <c:strRef>
              <c:f>Sheet1!$A$2:$A$6</c:f>
              <c:strCache>
                <c:ptCount val="5"/>
                <c:pt idx="0">
                  <c:v>1st Qtr</c:v>
                </c:pt>
                <c:pt idx="1">
                  <c:v>2nd Qtr</c:v>
                </c:pt>
                <c:pt idx="2">
                  <c:v>3rd Qtr</c:v>
                </c:pt>
                <c:pt idx="3">
                  <c:v>4th Qtr</c:v>
                </c:pt>
                <c:pt idx="4">
                  <c:v>5</c:v>
                </c:pt>
              </c:strCache>
            </c:strRef>
          </c:cat>
          <c:val>
            <c:numRef>
              <c:f>Sheet1!$B$2:$B$6</c:f>
              <c:numCache>
                <c:formatCode>General</c:formatCode>
                <c:ptCount val="5"/>
                <c:pt idx="0">
                  <c:v>23</c:v>
                </c:pt>
                <c:pt idx="1">
                  <c:v>42</c:v>
                </c:pt>
                <c:pt idx="2">
                  <c:v>25</c:v>
                </c:pt>
                <c:pt idx="3">
                  <c:v>7</c:v>
                </c:pt>
                <c:pt idx="4">
                  <c:v>2</c:v>
                </c:pt>
              </c:numCache>
            </c:numRef>
          </c:val>
          <c:extLst>
            <c:ext xmlns:c16="http://schemas.microsoft.com/office/drawing/2014/chart" uri="{C3380CC4-5D6E-409C-BE32-E72D297353CC}">
              <c16:uniqueId val="{0000000A-D763-4C0A-BD0E-24864A124A9F}"/>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l-P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image" Target="../media/image5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image" Target="../media/image5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770AB-E58A-7A4B-A0D8-1F6C5549B457}" type="doc">
      <dgm:prSet loTypeId="urn:microsoft.com/office/officeart/2005/8/layout/pList1" loCatId="list" qsTypeId="urn:microsoft.com/office/officeart/2005/8/quickstyle/simple2" qsCatId="simple" csTypeId="urn:microsoft.com/office/officeart/2005/8/colors/accent1_2" csCatId="accent1" phldr="1"/>
      <dgm:spPr/>
      <dgm:t>
        <a:bodyPr/>
        <a:lstStyle/>
        <a:p>
          <a:endParaRPr lang="en-US"/>
        </a:p>
      </dgm:t>
    </dgm:pt>
    <dgm:pt modelId="{C83B3185-0F63-B449-AC21-29888C2CB14E}">
      <dgm:prSet/>
      <dgm:spPr/>
      <dgm:t>
        <a:bodyPr/>
        <a:lstStyle/>
        <a:p>
          <a:pPr rtl="0"/>
          <a:r>
            <a:rPr lang="en-US" dirty="0">
              <a:solidFill>
                <a:srgbClr val="666666"/>
              </a:solidFill>
              <a:latin typeface="+mj-lt"/>
            </a:rPr>
            <a:t>“Unlimited” Scale</a:t>
          </a:r>
        </a:p>
      </dgm:t>
    </dgm:pt>
    <dgm:pt modelId="{FDA12045-16C7-DE4E-A014-C733781CC3EE}" type="parTrans" cxnId="{E131F1CC-F536-6646-BEBD-DC0CE5E9D70A}">
      <dgm:prSet/>
      <dgm:spPr/>
      <dgm:t>
        <a:bodyPr/>
        <a:lstStyle/>
        <a:p>
          <a:endParaRPr lang="en-US"/>
        </a:p>
      </dgm:t>
    </dgm:pt>
    <dgm:pt modelId="{6B89D633-61E0-DE43-B8ED-5AD533A047B5}" type="sibTrans" cxnId="{E131F1CC-F536-6646-BEBD-DC0CE5E9D70A}">
      <dgm:prSet/>
      <dgm:spPr/>
      <dgm:t>
        <a:bodyPr/>
        <a:lstStyle/>
        <a:p>
          <a:endParaRPr lang="en-US"/>
        </a:p>
      </dgm:t>
    </dgm:pt>
    <dgm:pt modelId="{248D1EE8-B912-294E-BEAE-9BE69F73441A}">
      <dgm:prSet/>
      <dgm:spPr/>
      <dgm:t>
        <a:bodyPr/>
        <a:lstStyle/>
        <a:p>
          <a:pPr rtl="0"/>
          <a:r>
            <a:rPr lang="en-US" dirty="0">
              <a:solidFill>
                <a:srgbClr val="666666"/>
              </a:solidFill>
              <a:latin typeface="+mj-lt"/>
            </a:rPr>
            <a:t>Global reach</a:t>
          </a:r>
        </a:p>
      </dgm:t>
    </dgm:pt>
    <dgm:pt modelId="{4B90E7CE-73B7-7C46-A17F-4B8BD3BBF544}" type="parTrans" cxnId="{9B2DCC86-ED49-A944-ABFC-48A4F6482325}">
      <dgm:prSet/>
      <dgm:spPr/>
      <dgm:t>
        <a:bodyPr/>
        <a:lstStyle/>
        <a:p>
          <a:endParaRPr lang="en-US"/>
        </a:p>
      </dgm:t>
    </dgm:pt>
    <dgm:pt modelId="{CD405FED-FC31-EA45-91B5-E0CE111ED8B7}" type="sibTrans" cxnId="{9B2DCC86-ED49-A944-ABFC-48A4F6482325}">
      <dgm:prSet/>
      <dgm:spPr/>
      <dgm:t>
        <a:bodyPr/>
        <a:lstStyle/>
        <a:p>
          <a:endParaRPr lang="en-US"/>
        </a:p>
      </dgm:t>
    </dgm:pt>
    <dgm:pt modelId="{71F06B88-00C7-F545-B432-8AD0F2B0319E}">
      <dgm:prSet/>
      <dgm:spPr/>
      <dgm:t>
        <a:bodyPr/>
        <a:lstStyle/>
        <a:p>
          <a:pPr rtl="0"/>
          <a:r>
            <a:rPr lang="en-US" dirty="0">
              <a:solidFill>
                <a:srgbClr val="666666"/>
              </a:solidFill>
              <a:latin typeface="+mj-lt"/>
            </a:rPr>
            <a:t>Rapid innovation -&gt; time to market</a:t>
          </a:r>
        </a:p>
      </dgm:t>
    </dgm:pt>
    <dgm:pt modelId="{8B10D9E6-04E9-B04F-A653-27206216387B}" type="parTrans" cxnId="{30E1DC9A-B5D1-F64C-9C76-66262B2265A9}">
      <dgm:prSet/>
      <dgm:spPr/>
      <dgm:t>
        <a:bodyPr/>
        <a:lstStyle/>
        <a:p>
          <a:endParaRPr lang="en-US"/>
        </a:p>
      </dgm:t>
    </dgm:pt>
    <dgm:pt modelId="{4B70B730-34CB-074B-87F4-F2C0E278CCCA}" type="sibTrans" cxnId="{30E1DC9A-B5D1-F64C-9C76-66262B2265A9}">
      <dgm:prSet/>
      <dgm:spPr/>
      <dgm:t>
        <a:bodyPr/>
        <a:lstStyle/>
        <a:p>
          <a:endParaRPr lang="en-US"/>
        </a:p>
      </dgm:t>
    </dgm:pt>
    <dgm:pt modelId="{BBBBC187-1D12-7F48-95C8-06CBF04ADEC6}" type="pres">
      <dgm:prSet presAssocID="{3FA770AB-E58A-7A4B-A0D8-1F6C5549B457}" presName="Name0" presStyleCnt="0">
        <dgm:presLayoutVars>
          <dgm:dir/>
          <dgm:resizeHandles val="exact"/>
        </dgm:presLayoutVars>
      </dgm:prSet>
      <dgm:spPr/>
    </dgm:pt>
    <dgm:pt modelId="{4EAE9114-36C6-2548-A1A8-D1825A0FFDA2}" type="pres">
      <dgm:prSet presAssocID="{C83B3185-0F63-B449-AC21-29888C2CB14E}" presName="compNode" presStyleCnt="0"/>
      <dgm:spPr/>
    </dgm:pt>
    <dgm:pt modelId="{66798B95-4D84-9B42-8B35-6431013C1B49}" type="pres">
      <dgm:prSet presAssocID="{C83B3185-0F63-B449-AC21-29888C2CB14E}" presName="pict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B93D104D-6151-4D42-9DA5-C8C50AE2D809}" type="pres">
      <dgm:prSet presAssocID="{C83B3185-0F63-B449-AC21-29888C2CB14E}" presName="textRect" presStyleLbl="revTx" presStyleIdx="0" presStyleCnt="3">
        <dgm:presLayoutVars>
          <dgm:bulletEnabled val="1"/>
        </dgm:presLayoutVars>
      </dgm:prSet>
      <dgm:spPr/>
    </dgm:pt>
    <dgm:pt modelId="{251FFC91-7CC0-874D-B340-AB9A6B909A25}" type="pres">
      <dgm:prSet presAssocID="{6B89D633-61E0-DE43-B8ED-5AD533A047B5}" presName="sibTrans" presStyleLbl="sibTrans2D1" presStyleIdx="0" presStyleCnt="0"/>
      <dgm:spPr/>
    </dgm:pt>
    <dgm:pt modelId="{F4FCFEE2-FED0-4F4E-A374-AA8F3B0BFC7D}" type="pres">
      <dgm:prSet presAssocID="{248D1EE8-B912-294E-BEAE-9BE69F73441A}" presName="compNode" presStyleCnt="0"/>
      <dgm:spPr/>
    </dgm:pt>
    <dgm:pt modelId="{FD711969-9CF5-6C4C-8854-2121BF0A2D2E}" type="pres">
      <dgm:prSet presAssocID="{248D1EE8-B912-294E-BEAE-9BE69F73441A}" presName="pict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pt>
    <dgm:pt modelId="{2B0B7B67-FD1B-D844-84BE-AB67DE552966}" type="pres">
      <dgm:prSet presAssocID="{248D1EE8-B912-294E-BEAE-9BE69F73441A}" presName="textRect" presStyleLbl="revTx" presStyleIdx="1" presStyleCnt="3">
        <dgm:presLayoutVars>
          <dgm:bulletEnabled val="1"/>
        </dgm:presLayoutVars>
      </dgm:prSet>
      <dgm:spPr/>
    </dgm:pt>
    <dgm:pt modelId="{D0E71D58-6A13-F345-8E25-8D77B361DC50}" type="pres">
      <dgm:prSet presAssocID="{CD405FED-FC31-EA45-91B5-E0CE111ED8B7}" presName="sibTrans" presStyleLbl="sibTrans2D1" presStyleIdx="0" presStyleCnt="0"/>
      <dgm:spPr/>
    </dgm:pt>
    <dgm:pt modelId="{C40850EB-0D58-354B-838A-3BB04489CD9D}" type="pres">
      <dgm:prSet presAssocID="{71F06B88-00C7-F545-B432-8AD0F2B0319E}" presName="compNode" presStyleCnt="0"/>
      <dgm:spPr/>
    </dgm:pt>
    <dgm:pt modelId="{7E4EB9C6-6A6B-0C47-AEF8-2D9B5EEDAFA7}" type="pres">
      <dgm:prSet presAssocID="{71F06B88-00C7-F545-B432-8AD0F2B0319E}" presName="pict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dgm:spPr>
    </dgm:pt>
    <dgm:pt modelId="{712B4856-5B5F-4348-A8D8-F0DA4333FC73}" type="pres">
      <dgm:prSet presAssocID="{71F06B88-00C7-F545-B432-8AD0F2B0319E}" presName="textRect" presStyleLbl="revTx" presStyleIdx="2" presStyleCnt="3">
        <dgm:presLayoutVars>
          <dgm:bulletEnabled val="1"/>
        </dgm:presLayoutVars>
      </dgm:prSet>
      <dgm:spPr/>
    </dgm:pt>
  </dgm:ptLst>
  <dgm:cxnLst>
    <dgm:cxn modelId="{9D0ED224-7B95-CB4B-9CDD-79E1BD39B515}" type="presOf" srcId="{71F06B88-00C7-F545-B432-8AD0F2B0319E}" destId="{712B4856-5B5F-4348-A8D8-F0DA4333FC73}" srcOrd="0" destOrd="0" presId="urn:microsoft.com/office/officeart/2005/8/layout/pList1"/>
    <dgm:cxn modelId="{5F82D45B-777E-4643-8689-38BF56B0FB3D}" type="presOf" srcId="{CD405FED-FC31-EA45-91B5-E0CE111ED8B7}" destId="{D0E71D58-6A13-F345-8E25-8D77B361DC50}" srcOrd="0" destOrd="0" presId="urn:microsoft.com/office/officeart/2005/8/layout/pList1"/>
    <dgm:cxn modelId="{4A29FE5E-C151-1540-B2B1-0DFD76F8D158}" type="presOf" srcId="{248D1EE8-B912-294E-BEAE-9BE69F73441A}" destId="{2B0B7B67-FD1B-D844-84BE-AB67DE552966}" srcOrd="0" destOrd="0" presId="urn:microsoft.com/office/officeart/2005/8/layout/pList1"/>
    <dgm:cxn modelId="{A5080484-CED1-0F44-BFCB-4654FDF28FE2}" type="presOf" srcId="{3FA770AB-E58A-7A4B-A0D8-1F6C5549B457}" destId="{BBBBC187-1D12-7F48-95C8-06CBF04ADEC6}" srcOrd="0" destOrd="0" presId="urn:microsoft.com/office/officeart/2005/8/layout/pList1"/>
    <dgm:cxn modelId="{9B2DCC86-ED49-A944-ABFC-48A4F6482325}" srcId="{3FA770AB-E58A-7A4B-A0D8-1F6C5549B457}" destId="{248D1EE8-B912-294E-BEAE-9BE69F73441A}" srcOrd="1" destOrd="0" parTransId="{4B90E7CE-73B7-7C46-A17F-4B8BD3BBF544}" sibTransId="{CD405FED-FC31-EA45-91B5-E0CE111ED8B7}"/>
    <dgm:cxn modelId="{30E1DC9A-B5D1-F64C-9C76-66262B2265A9}" srcId="{3FA770AB-E58A-7A4B-A0D8-1F6C5549B457}" destId="{71F06B88-00C7-F545-B432-8AD0F2B0319E}" srcOrd="2" destOrd="0" parTransId="{8B10D9E6-04E9-B04F-A653-27206216387B}" sibTransId="{4B70B730-34CB-074B-87F4-F2C0E278CCCA}"/>
    <dgm:cxn modelId="{5E3C6DB4-EDB7-4B41-9841-88A8A6A5A495}" type="presOf" srcId="{6B89D633-61E0-DE43-B8ED-5AD533A047B5}" destId="{251FFC91-7CC0-874D-B340-AB9A6B909A25}" srcOrd="0" destOrd="0" presId="urn:microsoft.com/office/officeart/2005/8/layout/pList1"/>
    <dgm:cxn modelId="{E131F1CC-F536-6646-BEBD-DC0CE5E9D70A}" srcId="{3FA770AB-E58A-7A4B-A0D8-1F6C5549B457}" destId="{C83B3185-0F63-B449-AC21-29888C2CB14E}" srcOrd="0" destOrd="0" parTransId="{FDA12045-16C7-DE4E-A014-C733781CC3EE}" sibTransId="{6B89D633-61E0-DE43-B8ED-5AD533A047B5}"/>
    <dgm:cxn modelId="{29F078DE-BF7D-C744-AFEC-674122FB4C14}" type="presOf" srcId="{C83B3185-0F63-B449-AC21-29888C2CB14E}" destId="{B93D104D-6151-4D42-9DA5-C8C50AE2D809}" srcOrd="0" destOrd="0" presId="urn:microsoft.com/office/officeart/2005/8/layout/pList1"/>
    <dgm:cxn modelId="{2B058455-0B0B-0F4C-8B80-59FDB182A9DC}" type="presParOf" srcId="{BBBBC187-1D12-7F48-95C8-06CBF04ADEC6}" destId="{4EAE9114-36C6-2548-A1A8-D1825A0FFDA2}" srcOrd="0" destOrd="0" presId="urn:microsoft.com/office/officeart/2005/8/layout/pList1"/>
    <dgm:cxn modelId="{84445056-2921-144D-B811-AF6CC52B3C75}" type="presParOf" srcId="{4EAE9114-36C6-2548-A1A8-D1825A0FFDA2}" destId="{66798B95-4D84-9B42-8B35-6431013C1B49}" srcOrd="0" destOrd="0" presId="urn:microsoft.com/office/officeart/2005/8/layout/pList1"/>
    <dgm:cxn modelId="{0B6026F6-27D4-CA48-AC58-3DA3386952BF}" type="presParOf" srcId="{4EAE9114-36C6-2548-A1A8-D1825A0FFDA2}" destId="{B93D104D-6151-4D42-9DA5-C8C50AE2D809}" srcOrd="1" destOrd="0" presId="urn:microsoft.com/office/officeart/2005/8/layout/pList1"/>
    <dgm:cxn modelId="{42B7AE4D-F247-6342-B732-729D321E6CC0}" type="presParOf" srcId="{BBBBC187-1D12-7F48-95C8-06CBF04ADEC6}" destId="{251FFC91-7CC0-874D-B340-AB9A6B909A25}" srcOrd="1" destOrd="0" presId="urn:microsoft.com/office/officeart/2005/8/layout/pList1"/>
    <dgm:cxn modelId="{ACAF5E15-31FD-7C48-8CDC-78710A43D7C7}" type="presParOf" srcId="{BBBBC187-1D12-7F48-95C8-06CBF04ADEC6}" destId="{F4FCFEE2-FED0-4F4E-A374-AA8F3B0BFC7D}" srcOrd="2" destOrd="0" presId="urn:microsoft.com/office/officeart/2005/8/layout/pList1"/>
    <dgm:cxn modelId="{FA82416D-5509-A348-A69B-B569B7959795}" type="presParOf" srcId="{F4FCFEE2-FED0-4F4E-A374-AA8F3B0BFC7D}" destId="{FD711969-9CF5-6C4C-8854-2121BF0A2D2E}" srcOrd="0" destOrd="0" presId="urn:microsoft.com/office/officeart/2005/8/layout/pList1"/>
    <dgm:cxn modelId="{E815FFD7-9BCB-5A46-9FF5-AFC27B092FA8}" type="presParOf" srcId="{F4FCFEE2-FED0-4F4E-A374-AA8F3B0BFC7D}" destId="{2B0B7B67-FD1B-D844-84BE-AB67DE552966}" srcOrd="1" destOrd="0" presId="urn:microsoft.com/office/officeart/2005/8/layout/pList1"/>
    <dgm:cxn modelId="{A17A735C-299B-764C-906A-B8343A11D996}" type="presParOf" srcId="{BBBBC187-1D12-7F48-95C8-06CBF04ADEC6}" destId="{D0E71D58-6A13-F345-8E25-8D77B361DC50}" srcOrd="3" destOrd="0" presId="urn:microsoft.com/office/officeart/2005/8/layout/pList1"/>
    <dgm:cxn modelId="{0E7A351F-55F8-464A-9EBF-FD53429FC575}" type="presParOf" srcId="{BBBBC187-1D12-7F48-95C8-06CBF04ADEC6}" destId="{C40850EB-0D58-354B-838A-3BB04489CD9D}" srcOrd="4" destOrd="0" presId="urn:microsoft.com/office/officeart/2005/8/layout/pList1"/>
    <dgm:cxn modelId="{874FEF33-4F77-9843-975F-FC2B58346CC5}" type="presParOf" srcId="{C40850EB-0D58-354B-838A-3BB04489CD9D}" destId="{7E4EB9C6-6A6B-0C47-AEF8-2D9B5EEDAFA7}" srcOrd="0" destOrd="0" presId="urn:microsoft.com/office/officeart/2005/8/layout/pList1"/>
    <dgm:cxn modelId="{50315094-D2FB-5348-A99F-C4F86CB7AD01}" type="presParOf" srcId="{C40850EB-0D58-354B-838A-3BB04489CD9D}" destId="{712B4856-5B5F-4348-A8D8-F0DA4333FC73}"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98B95-4D84-9B42-8B35-6431013C1B49}">
      <dsp:nvSpPr>
        <dsp:cNvPr id="0" name=""/>
        <dsp:cNvSpPr/>
      </dsp:nvSpPr>
      <dsp:spPr>
        <a:xfrm>
          <a:off x="419004" y="1293"/>
          <a:ext cx="2268818" cy="1563215"/>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93D104D-6151-4D42-9DA5-C8C50AE2D809}">
      <dsp:nvSpPr>
        <dsp:cNvPr id="0" name=""/>
        <dsp:cNvSpPr/>
      </dsp:nvSpPr>
      <dsp:spPr>
        <a:xfrm>
          <a:off x="419004"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rtl="0">
            <a:lnSpc>
              <a:spcPct val="90000"/>
            </a:lnSpc>
            <a:spcBef>
              <a:spcPct val="0"/>
            </a:spcBef>
            <a:spcAft>
              <a:spcPct val="35000"/>
            </a:spcAft>
            <a:buNone/>
          </a:pPr>
          <a:r>
            <a:rPr lang="en-US" sz="2100" kern="1200" dirty="0">
              <a:solidFill>
                <a:srgbClr val="666666"/>
              </a:solidFill>
              <a:latin typeface="+mj-lt"/>
            </a:rPr>
            <a:t>“Unlimited” Scale</a:t>
          </a:r>
        </a:p>
      </dsp:txBody>
      <dsp:txXfrm>
        <a:off x="419004" y="1564509"/>
        <a:ext cx="2268818" cy="841731"/>
      </dsp:txXfrm>
    </dsp:sp>
    <dsp:sp modelId="{FD711969-9CF5-6C4C-8854-2121BF0A2D2E}">
      <dsp:nvSpPr>
        <dsp:cNvPr id="0" name=""/>
        <dsp:cNvSpPr/>
      </dsp:nvSpPr>
      <dsp:spPr>
        <a:xfrm>
          <a:off x="2914800" y="1293"/>
          <a:ext cx="2268818" cy="1563215"/>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B0B7B67-FD1B-D844-84BE-AB67DE552966}">
      <dsp:nvSpPr>
        <dsp:cNvPr id="0" name=""/>
        <dsp:cNvSpPr/>
      </dsp:nvSpPr>
      <dsp:spPr>
        <a:xfrm>
          <a:off x="2914800"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rtl="0">
            <a:lnSpc>
              <a:spcPct val="90000"/>
            </a:lnSpc>
            <a:spcBef>
              <a:spcPct val="0"/>
            </a:spcBef>
            <a:spcAft>
              <a:spcPct val="35000"/>
            </a:spcAft>
            <a:buNone/>
          </a:pPr>
          <a:r>
            <a:rPr lang="en-US" sz="2100" kern="1200" dirty="0">
              <a:solidFill>
                <a:srgbClr val="666666"/>
              </a:solidFill>
              <a:latin typeface="+mj-lt"/>
            </a:rPr>
            <a:t>Global reach</a:t>
          </a:r>
        </a:p>
      </dsp:txBody>
      <dsp:txXfrm>
        <a:off x="2914800" y="1564509"/>
        <a:ext cx="2268818" cy="841731"/>
      </dsp:txXfrm>
    </dsp:sp>
    <dsp:sp modelId="{7E4EB9C6-6A6B-0C47-AEF8-2D9B5EEDAFA7}">
      <dsp:nvSpPr>
        <dsp:cNvPr id="0" name=""/>
        <dsp:cNvSpPr/>
      </dsp:nvSpPr>
      <dsp:spPr>
        <a:xfrm>
          <a:off x="5410595" y="1293"/>
          <a:ext cx="2268818" cy="1563215"/>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12B4856-5B5F-4348-A8D8-F0DA4333FC73}">
      <dsp:nvSpPr>
        <dsp:cNvPr id="0" name=""/>
        <dsp:cNvSpPr/>
      </dsp:nvSpPr>
      <dsp:spPr>
        <a:xfrm>
          <a:off x="5410595"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rtl="0">
            <a:lnSpc>
              <a:spcPct val="90000"/>
            </a:lnSpc>
            <a:spcBef>
              <a:spcPct val="0"/>
            </a:spcBef>
            <a:spcAft>
              <a:spcPct val="35000"/>
            </a:spcAft>
            <a:buNone/>
          </a:pPr>
          <a:r>
            <a:rPr lang="en-US" sz="2100" kern="1200" dirty="0">
              <a:solidFill>
                <a:srgbClr val="666666"/>
              </a:solidFill>
              <a:latin typeface="+mj-lt"/>
            </a:rPr>
            <a:t>Rapid innovation -&gt; time to market</a:t>
          </a:r>
        </a:p>
      </dsp:txBody>
      <dsp:txXfrm>
        <a:off x="5410595" y="1564509"/>
        <a:ext cx="2268818" cy="841731"/>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3/1/18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73991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Decouple configuration artifacts from image content to keep containerized applications portable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0976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Can use –all-namespaces option with </a:t>
            </a:r>
            <a:r>
              <a:rPr lang="en-US" sz="1200" kern="1200" dirty="0" err="1">
                <a:solidFill>
                  <a:schemeClr val="tx1"/>
                </a:solidFill>
                <a:effectLst/>
                <a:latin typeface="+mn-lt"/>
                <a:ea typeface="+mn-ea"/>
                <a:cs typeface="+mn-cs"/>
              </a:rPr>
              <a:t>kubctl</a:t>
            </a:r>
            <a:r>
              <a:rPr lang="en-US" sz="1200" kern="1200" dirty="0">
                <a:solidFill>
                  <a:schemeClr val="tx1"/>
                </a:solidFill>
                <a:effectLst/>
                <a:latin typeface="+mn-lt"/>
                <a:ea typeface="+mn-ea"/>
                <a:cs typeface="+mn-cs"/>
              </a:rPr>
              <a:t> if resources can’t be found</a:t>
            </a:r>
          </a:p>
          <a:p>
            <a:pPr lvl="0"/>
            <a:r>
              <a:rPr lang="en-US" sz="1200" kern="1200" dirty="0">
                <a:solidFill>
                  <a:schemeClr val="tx1"/>
                </a:solidFill>
                <a:effectLst/>
                <a:latin typeface="+mn-lt"/>
                <a:ea typeface="+mn-ea"/>
                <a:cs typeface="+mn-cs"/>
              </a:rPr>
              <a:t>Compatible with RBAC; can lock down namespaces</a:t>
            </a:r>
          </a:p>
          <a:p>
            <a:pPr lvl="0"/>
            <a:r>
              <a:rPr lang="en-US" sz="1200" kern="1200" dirty="0">
                <a:solidFill>
                  <a:schemeClr val="tx1"/>
                </a:solidFill>
                <a:effectLst/>
                <a:latin typeface="+mn-lt"/>
                <a:ea typeface="+mn-ea"/>
                <a:cs typeface="+mn-cs"/>
              </a:rPr>
              <a:t>Useful for clusters that have multiple teams deploying to</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3/1/18 8:50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120</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41781586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3/1/18 8:50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122</a:t>
            </a:fld>
            <a:endParaRPr lang="en-US"/>
          </a:p>
        </p:txBody>
      </p:sp>
    </p:spTree>
    <p:extLst>
      <p:ext uri="{BB962C8B-B14F-4D97-AF65-F5344CB8AC3E}">
        <p14:creationId xmlns:p14="http://schemas.microsoft.com/office/powerpoint/2010/main" val="169860343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3/1/18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546477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3/1/18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234682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3/1/18 8:50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6408855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3/1/18 8:50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82243178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3/1/18 8:50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128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539140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charset="0"/>
              <a:buChar char="•"/>
            </a:pPr>
            <a:r>
              <a:rPr lang="en-US" sz="900" b="0" i="0" kern="1200" dirty="0">
                <a:solidFill>
                  <a:schemeClr val="tx1"/>
                </a:solidFill>
                <a:effectLst/>
                <a:latin typeface="Segoe UI Light" pitchFamily="34" charset="0"/>
                <a:ea typeface="+mn-ea"/>
                <a:cs typeface="+mn-cs"/>
              </a:rPr>
              <a:t>https://</a:t>
            </a:r>
            <a:r>
              <a:rPr lang="en-US" sz="900" b="0" i="0" kern="1200" dirty="0" err="1">
                <a:solidFill>
                  <a:schemeClr val="tx1"/>
                </a:solidFill>
                <a:effectLst/>
                <a:latin typeface="Segoe UI Light" pitchFamily="34" charset="0"/>
                <a:ea typeface="+mn-ea"/>
                <a:cs typeface="+mn-cs"/>
              </a:rPr>
              <a:t>github.com</a:t>
            </a:r>
            <a:r>
              <a:rPr lang="en-US" sz="900" b="0" i="0" kern="1200" dirty="0">
                <a:solidFill>
                  <a:schemeClr val="tx1"/>
                </a:solidFill>
                <a:effectLst/>
                <a:latin typeface="Segoe UI Light" pitchFamily="34" charset="0"/>
                <a:ea typeface="+mn-ea"/>
                <a:cs typeface="+mn-cs"/>
              </a:rPr>
              <a:t>/Azure/azure-container-networking/blob/master/docs/</a:t>
            </a:r>
            <a:r>
              <a:rPr lang="en-US" sz="900" b="0" i="0" kern="1200" dirty="0" err="1">
                <a:solidFill>
                  <a:schemeClr val="tx1"/>
                </a:solidFill>
                <a:effectLst/>
                <a:latin typeface="Segoe UI Light" pitchFamily="34" charset="0"/>
                <a:ea typeface="+mn-ea"/>
                <a:cs typeface="+mn-cs"/>
              </a:rPr>
              <a:t>acs.md</a:t>
            </a:r>
            <a:r>
              <a:rPr lang="en-US" sz="900" b="0" i="0" kern="1200" dirty="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3/1/18 8:50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129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588799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287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00843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Manages the deployment and scaling of a set of Pods, and provides guarantees about the ordering and uniqueness of these Pods.</a:t>
            </a:r>
          </a:p>
          <a:p>
            <a:pPr lvl="0"/>
            <a:r>
              <a:rPr lang="en-US" sz="1200" kern="1200" dirty="0" err="1">
                <a:solidFill>
                  <a:schemeClr val="tx1"/>
                </a:solidFill>
                <a:effectLst/>
                <a:latin typeface="+mn-lt"/>
                <a:ea typeface="+mn-ea"/>
                <a:cs typeface="+mn-cs"/>
              </a:rPr>
              <a:t>StatefulSets</a:t>
            </a:r>
            <a:r>
              <a:rPr lang="en-US" sz="1200" kern="1200" dirty="0">
                <a:solidFill>
                  <a:schemeClr val="tx1"/>
                </a:solidFill>
                <a:effectLst/>
                <a:latin typeface="+mn-lt"/>
                <a:ea typeface="+mn-ea"/>
                <a:cs typeface="+mn-cs"/>
              </a:rPr>
              <a:t> are valuable for applications that require one or more of the following.</a:t>
            </a:r>
          </a:p>
          <a:p>
            <a:pPr lvl="1"/>
            <a:r>
              <a:rPr lang="en-US" sz="1200" kern="1200" dirty="0">
                <a:solidFill>
                  <a:schemeClr val="tx1"/>
                </a:solidFill>
                <a:effectLst/>
                <a:latin typeface="+mn-lt"/>
                <a:ea typeface="+mn-ea"/>
                <a:cs typeface="+mn-cs"/>
              </a:rPr>
              <a:t>Stable, unique network identifiers.</a:t>
            </a:r>
          </a:p>
          <a:p>
            <a:pPr lvl="1"/>
            <a:r>
              <a:rPr lang="en-US" sz="1200" kern="1200" dirty="0">
                <a:solidFill>
                  <a:schemeClr val="tx1"/>
                </a:solidFill>
                <a:effectLst/>
                <a:latin typeface="+mn-lt"/>
                <a:ea typeface="+mn-ea"/>
                <a:cs typeface="+mn-cs"/>
              </a:rPr>
              <a:t>Stable, persistent storage.</a:t>
            </a:r>
          </a:p>
          <a:p>
            <a:pPr lvl="1"/>
            <a:r>
              <a:rPr lang="en-US" sz="1200" kern="1200" dirty="0">
                <a:solidFill>
                  <a:schemeClr val="tx1"/>
                </a:solidFill>
                <a:effectLst/>
                <a:latin typeface="+mn-lt"/>
                <a:ea typeface="+mn-ea"/>
                <a:cs typeface="+mn-cs"/>
              </a:rPr>
              <a:t>Ordered, graceful deployment and scaling.</a:t>
            </a:r>
          </a:p>
          <a:p>
            <a:pPr lvl="1"/>
            <a:r>
              <a:rPr lang="en-US" sz="1200" kern="1200" dirty="0">
                <a:solidFill>
                  <a:schemeClr val="tx1"/>
                </a:solidFill>
                <a:effectLst/>
                <a:latin typeface="+mn-lt"/>
                <a:ea typeface="+mn-ea"/>
                <a:cs typeface="+mn-cs"/>
              </a:rPr>
              <a:t>Ordered, graceful deletion and termination.</a:t>
            </a:r>
          </a:p>
          <a:p>
            <a:pPr lvl="1"/>
            <a:r>
              <a:rPr lang="en-US" sz="1200" kern="1200" dirty="0">
                <a:solidFill>
                  <a:schemeClr val="tx1"/>
                </a:solidFill>
                <a:effectLst/>
                <a:latin typeface="+mn-lt"/>
                <a:ea typeface="+mn-ea"/>
                <a:cs typeface="+mn-cs"/>
              </a:rPr>
              <a:t>Ordered, automated rolling updates.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80247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698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0459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3331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7516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4655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147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“Container-centric</a:t>
            </a:r>
            <a:r>
              <a:rPr lang="en-US" baseline="0" dirty="0"/>
              <a:t> infrastructure” </a:t>
            </a:r>
            <a:endParaRPr lang="en-US" dirty="0"/>
          </a:p>
          <a:p>
            <a:r>
              <a:rPr lang="en-US" dirty="0"/>
              <a:t>Additionally: configuration</a:t>
            </a:r>
            <a:r>
              <a:rPr lang="en-US" baseline="0" dirty="0"/>
              <a:t> management, debugging/introspection, identity and authorization</a:t>
            </a:r>
            <a:endParaRPr lang="en-US" dirty="0"/>
          </a:p>
        </p:txBody>
      </p:sp>
      <p:sp>
        <p:nvSpPr>
          <p:cNvPr id="4" name="Header Placeholder 3"/>
          <p:cNvSpPr>
            <a:spLocks noGrp="1"/>
          </p:cNvSpPr>
          <p:nvPr>
            <p:ph type="hdr" sz="quarter" idx="10"/>
          </p:nvPr>
        </p:nvSpPr>
        <p:spPr/>
        <p:txBody>
          <a:bodyPr/>
          <a:lstStyle/>
          <a:p>
            <a:pPr>
              <a:defRPr/>
            </a:pPr>
            <a:r>
              <a:rPr lang="en-US" sz="1800" kern="0">
                <a:solidFill>
                  <a:prstClr val="black"/>
                </a:solidFill>
              </a:rPr>
              <a:t>Build 2015</a:t>
            </a:r>
          </a:p>
          <a:p>
            <a:pPr>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prstClr val="black"/>
                </a:solidFill>
              </a:rPr>
              <a:pPr>
                <a:defRPr/>
              </a:pPr>
              <a:t>3/1/18 8:50 AM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20</a:t>
            </a:fld>
            <a:endParaRPr lang="en-US" sz="1800" kern="0" dirty="0">
              <a:solidFill>
                <a:prstClr val="black"/>
              </a:solidFill>
            </a:endParaRPr>
          </a:p>
        </p:txBody>
      </p:sp>
    </p:spTree>
    <p:extLst>
      <p:ext uri="{BB962C8B-B14F-4D97-AF65-F5344CB8AC3E}">
        <p14:creationId xmlns:p14="http://schemas.microsoft.com/office/powerpoint/2010/main" val="3293299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3285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47678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105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meant to highlight the need for advanced tooling and orchestration for highly complex distributed apps</a:t>
            </a:r>
          </a:p>
        </p:txBody>
      </p:sp>
      <p:sp>
        <p:nvSpPr>
          <p:cNvPr id="4" name="Slide Number Placeholder 3"/>
          <p:cNvSpPr>
            <a:spLocks noGrp="1"/>
          </p:cNvSpPr>
          <p:nvPr>
            <p:ph type="sldNum" sz="quarter" idx="10"/>
          </p:nvPr>
        </p:nvSpPr>
        <p:spPr/>
        <p:txBody>
          <a:bodyPr/>
          <a:lstStyle/>
          <a:p>
            <a:fld id="{3CBF7C1E-0A87-184D-B151-A1E13E28F127}" type="slidenum">
              <a:rPr lang="en-US" smtClean="0"/>
              <a:t>23</a:t>
            </a:fld>
            <a:endParaRPr lang="en-US"/>
          </a:p>
        </p:txBody>
      </p:sp>
    </p:spTree>
    <p:extLst>
      <p:ext uri="{BB962C8B-B14F-4D97-AF65-F5344CB8AC3E}">
        <p14:creationId xmlns:p14="http://schemas.microsoft.com/office/powerpoint/2010/main" val="189887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6844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6942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018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0097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90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8694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6652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511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702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39</a:t>
            </a:fld>
            <a:endParaRPr lang="en-US"/>
          </a:p>
        </p:txBody>
      </p:sp>
    </p:spTree>
    <p:extLst>
      <p:ext uri="{BB962C8B-B14F-4D97-AF65-F5344CB8AC3E}">
        <p14:creationId xmlns:p14="http://schemas.microsoft.com/office/powerpoint/2010/main" val="3054691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40</a:t>
            </a:fld>
            <a:endParaRPr lang="en-US"/>
          </a:p>
        </p:txBody>
      </p:sp>
    </p:spTree>
    <p:extLst>
      <p:ext uri="{BB962C8B-B14F-4D97-AF65-F5344CB8AC3E}">
        <p14:creationId xmlns:p14="http://schemas.microsoft.com/office/powerpoint/2010/main" val="3092925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778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9836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0771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28605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0781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86826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29267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26851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90000"/>
              </a:lnSpc>
              <a:spcAft>
                <a:spcPts val="600"/>
              </a:spcAft>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81882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55320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4806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5738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58045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0065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6321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8804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 – We don’t build cloud native, distributed apps just because it is “cool” and new. The business benefits are key</a:t>
            </a:r>
          </a:p>
        </p:txBody>
      </p:sp>
      <p:sp>
        <p:nvSpPr>
          <p:cNvPr id="4" name="Slide Number Placeholder 3"/>
          <p:cNvSpPr>
            <a:spLocks noGrp="1"/>
          </p:cNvSpPr>
          <p:nvPr>
            <p:ph type="sldNum" sz="quarter" idx="10"/>
          </p:nvPr>
        </p:nvSpPr>
        <p:spPr/>
        <p:txBody>
          <a:bodyPr/>
          <a:lstStyle/>
          <a:p>
            <a:fld id="{25857FF1-E8BD-7041-8225-F47F545C322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4078068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9795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8606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79533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2492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01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dirty="0">
                <a:solidFill>
                  <a:schemeClr val="tx1"/>
                </a:solidFill>
                <a:effectLst/>
                <a:latin typeface="+mn-lt"/>
                <a:ea typeface="+mn-ea"/>
                <a:cs typeface="+mn-cs"/>
                <a:hlinkClick r:id="rId3"/>
              </a:rPr>
              <a:t>https://docs.datadoghq.com/integrations/kubernetes/</a:t>
            </a:r>
            <a:endParaRPr lang="en-US" sz="1200" kern="1200" dirty="0">
              <a:solidFill>
                <a:schemeClr val="tx1"/>
              </a:solidFill>
              <a:effectLst/>
              <a:latin typeface="+mn-lt"/>
              <a:ea typeface="+mn-ea"/>
              <a:cs typeface="+mn-cs"/>
            </a:endParaRP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9680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4550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3/1/18 8:50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7974642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398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39312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3/1/18 8:50 AM</a:t>
            </a:fld>
            <a:endParaRPr lang="en-US">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77</a:t>
            </a:fld>
            <a:endParaRPr lang="en-US">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solidFill>
                <a:prstClr val="black"/>
              </a:solidFill>
            </a:endParaRPr>
          </a:p>
        </p:txBody>
      </p:sp>
    </p:spTree>
    <p:extLst>
      <p:ext uri="{BB962C8B-B14F-4D97-AF65-F5344CB8AC3E}">
        <p14:creationId xmlns:p14="http://schemas.microsoft.com/office/powerpoint/2010/main" val="6387958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6166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498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1774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5883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48134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08834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9131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8098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6847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54015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0403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25745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782855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18449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51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05553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6272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0110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43853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6931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39155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86845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skip the container slides based on audience level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3565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065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0441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526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73119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Can you this slide or slide 25 here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2652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6383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31003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3/1/18 8:50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112</a:t>
            </a:fld>
            <a:endParaRPr lang="en-US" dirty="0">
              <a:solidFill>
                <a:prstClr val="black"/>
              </a:solidFill>
            </a:endParaRPr>
          </a:p>
        </p:txBody>
      </p:sp>
    </p:spTree>
    <p:extLst>
      <p:ext uri="{BB962C8B-B14F-4D97-AF65-F5344CB8AC3E}">
        <p14:creationId xmlns:p14="http://schemas.microsoft.com/office/powerpoint/2010/main" val="18111389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dirty="0">
              <a:solidFill>
                <a:srgbClr val="FFFFFF"/>
              </a:solidFill>
              <a:latin typeface="Segoe UI"/>
            </a:endParaRPr>
          </a:p>
        </p:txBody>
      </p:sp>
      <p:sp>
        <p:nvSpPr>
          <p:cNvPr id="4" name="Slide Number Placeholder 3"/>
          <p:cNvSpPr>
            <a:spLocks noGrp="1"/>
          </p:cNvSpPr>
          <p:nvPr>
            <p:ph type="sldNum" sz="quarter" idx="10"/>
          </p:nvPr>
        </p:nvSpPr>
        <p:spPr/>
        <p:txBody>
          <a:bodyPr/>
          <a:lstStyle/>
          <a:p>
            <a:fld id="{AD441D04-6EB5-4EE1-8963-198F057C5D08}" type="slidenum">
              <a:rPr lang="en-US" smtClean="0">
                <a:solidFill>
                  <a:prstClr val="black"/>
                </a:solidFill>
              </a:rPr>
              <a:pPr/>
              <a:t>113</a:t>
            </a:fld>
            <a:endParaRPr lang="en-US">
              <a:solidFill>
                <a:prstClr val="black"/>
              </a:solidFill>
            </a:endParaRPr>
          </a:p>
        </p:txBody>
      </p:sp>
    </p:spTree>
    <p:extLst>
      <p:ext uri="{BB962C8B-B14F-4D97-AF65-F5344CB8AC3E}">
        <p14:creationId xmlns:p14="http://schemas.microsoft.com/office/powerpoint/2010/main" val="5822384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3/1/18 8:50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114</a:t>
            </a:fld>
            <a:endParaRPr lang="en-US" dirty="0">
              <a:solidFill>
                <a:prstClr val="black"/>
              </a:solidFill>
            </a:endParaRPr>
          </a:p>
        </p:txBody>
      </p:sp>
    </p:spTree>
    <p:extLst>
      <p:ext uri="{BB962C8B-B14F-4D97-AF65-F5344CB8AC3E}">
        <p14:creationId xmlns:p14="http://schemas.microsoft.com/office/powerpoint/2010/main" val="15433818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3/1/18 8:50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115</a:t>
            </a:fld>
            <a:endParaRPr lang="en-US" dirty="0">
              <a:solidFill>
                <a:prstClr val="black"/>
              </a:solidFill>
            </a:endParaRPr>
          </a:p>
        </p:txBody>
      </p:sp>
    </p:spTree>
    <p:extLst>
      <p:ext uri="{BB962C8B-B14F-4D97-AF65-F5344CB8AC3E}">
        <p14:creationId xmlns:p14="http://schemas.microsoft.com/office/powerpoint/2010/main" val="3800791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benefits of 12 factor apps without walking through all of them. </a:t>
            </a:r>
          </a:p>
          <a:p>
            <a:endParaRPr lang="en-US" dirty="0"/>
          </a:p>
          <a:p>
            <a:r>
              <a:rPr lang="en-US" dirty="0"/>
              <a:t>Recommended guidelines for good microservices apps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7378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447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237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5.jpeg"/><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eg"/><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dirty="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dirty="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46955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41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1157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007144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2647476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5"/>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3"/>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49514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09517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128103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4041763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08671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7753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3856869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627729747"/>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69114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5809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31527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459662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2949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995253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12760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882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95301"/>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054192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5218562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09289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a:alphaModFix/>
          </a:blip>
          <a:srcRect b="29655"/>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a:alphaModFix/>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1" name="Shape 11"/>
          <p:cNvSpPr txBox="1">
            <a:spLocks noGrp="1"/>
          </p:cNvSpPr>
          <p:nvPr>
            <p:ph type="ctrTitle"/>
          </p:nvPr>
        </p:nvSpPr>
        <p:spPr>
          <a:xfrm>
            <a:off x="1398300" y="4078167"/>
            <a:ext cx="6552000" cy="1546400"/>
          </a:xfrm>
          <a:prstGeom prst="rect">
            <a:avLst/>
          </a:prstGeom>
        </p:spPr>
        <p:txBody>
          <a:bodyPr wrap="square" lIns="91425" tIns="91425" rIns="91425" bIns="91425" anchor="b" anchorCtr="0"/>
          <a:lstStyle>
            <a:lvl1pPr lvl="0" rtl="0">
              <a:spcBef>
                <a:spcPts val="0"/>
              </a:spcBef>
              <a:buSzPts val="4800"/>
              <a:buNone/>
              <a:defRPr sz="6400"/>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Tree>
    <p:extLst>
      <p:ext uri="{BB962C8B-B14F-4D97-AF65-F5344CB8AC3E}">
        <p14:creationId xmlns:p14="http://schemas.microsoft.com/office/powerpoint/2010/main" val="191580879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4" name="Shape 14"/>
          <p:cNvSpPr txBox="1">
            <a:spLocks noGrp="1"/>
          </p:cNvSpPr>
          <p:nvPr>
            <p:ph type="ctrTitle"/>
          </p:nvPr>
        </p:nvSpPr>
        <p:spPr>
          <a:xfrm>
            <a:off x="1350400" y="3330333"/>
            <a:ext cx="6600000" cy="15464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
        <p:nvSpPr>
          <p:cNvPr id="15" name="Shape 15"/>
          <p:cNvSpPr txBox="1">
            <a:spLocks noGrp="1"/>
          </p:cNvSpPr>
          <p:nvPr>
            <p:ph type="subTitle" idx="1"/>
          </p:nvPr>
        </p:nvSpPr>
        <p:spPr>
          <a:xfrm>
            <a:off x="1350400" y="4904336"/>
            <a:ext cx="6600000" cy="1046400"/>
          </a:xfrm>
          <a:prstGeom prst="rect">
            <a:avLst/>
          </a:prstGeom>
        </p:spPr>
        <p:txBody>
          <a:bodyPr wrap="square" lIns="91425" tIns="91425" rIns="91425" bIns="91425" anchor="t" anchorCtr="0"/>
          <a:lstStyle>
            <a:lvl1pPr lvl="0" rtl="0">
              <a:spcBef>
                <a:spcPts val="0"/>
              </a:spcBef>
              <a:buClr>
                <a:srgbClr val="000000"/>
              </a:buClr>
              <a:buSzPts val="2000"/>
              <a:buNone/>
              <a:defRPr>
                <a:solidFill>
                  <a:srgbClr val="000000"/>
                </a:solidFill>
              </a:defRPr>
            </a:lvl1pPr>
            <a:lvl2pPr lvl="1" rtl="0">
              <a:spcBef>
                <a:spcPts val="0"/>
              </a:spcBef>
              <a:buClr>
                <a:srgbClr val="000000"/>
              </a:buClr>
              <a:buSzPts val="2000"/>
              <a:buNone/>
              <a:defRPr>
                <a:solidFill>
                  <a:srgbClr val="000000"/>
                </a:solidFill>
              </a:defRPr>
            </a:lvl2pPr>
            <a:lvl3pPr lvl="2" rtl="0">
              <a:spcBef>
                <a:spcPts val="0"/>
              </a:spcBef>
              <a:buClr>
                <a:srgbClr val="000000"/>
              </a:buClr>
              <a:buSzPts val="2000"/>
              <a:buNone/>
              <a:defRPr>
                <a:solidFill>
                  <a:srgbClr val="000000"/>
                </a:solidFill>
              </a:defRPr>
            </a:lvl3pPr>
            <a:lvl4pPr lvl="3" rtl="0">
              <a:spcBef>
                <a:spcPts val="0"/>
              </a:spcBef>
              <a:buClr>
                <a:srgbClr val="000000"/>
              </a:buClr>
              <a:buSzPts val="2000"/>
              <a:buNone/>
              <a:defRPr>
                <a:solidFill>
                  <a:srgbClr val="000000"/>
                </a:solidFill>
              </a:defRPr>
            </a:lvl4pPr>
            <a:lvl5pPr lvl="4" rtl="0">
              <a:spcBef>
                <a:spcPts val="0"/>
              </a:spcBef>
              <a:buClr>
                <a:srgbClr val="000000"/>
              </a:buClr>
              <a:buSzPts val="2000"/>
              <a:buNone/>
              <a:defRPr>
                <a:solidFill>
                  <a:srgbClr val="000000"/>
                </a:solidFill>
              </a:defRPr>
            </a:lvl5pPr>
            <a:lvl6pPr lvl="5" rtl="0">
              <a:spcBef>
                <a:spcPts val="0"/>
              </a:spcBef>
              <a:buClr>
                <a:srgbClr val="000000"/>
              </a:buClr>
              <a:buSzPts val="2000"/>
              <a:buNone/>
              <a:defRPr>
                <a:solidFill>
                  <a:srgbClr val="000000"/>
                </a:solidFill>
              </a:defRPr>
            </a:lvl6pPr>
            <a:lvl7pPr lvl="6" rtl="0">
              <a:spcBef>
                <a:spcPts val="0"/>
              </a:spcBef>
              <a:buClr>
                <a:srgbClr val="000000"/>
              </a:buClr>
              <a:buSzPts val="2000"/>
              <a:buNone/>
              <a:defRPr>
                <a:solidFill>
                  <a:srgbClr val="000000"/>
                </a:solidFill>
              </a:defRPr>
            </a:lvl7pPr>
            <a:lvl8pPr lvl="7" rtl="0">
              <a:spcBef>
                <a:spcPts val="0"/>
              </a:spcBef>
              <a:buClr>
                <a:srgbClr val="000000"/>
              </a:buClr>
              <a:buSzPts val="2000"/>
              <a:buNone/>
              <a:defRPr>
                <a:solidFill>
                  <a:srgbClr val="000000"/>
                </a:solidFill>
              </a:defRPr>
            </a:lvl8pPr>
            <a:lvl9pPr lvl="8" rtl="0">
              <a:spcBef>
                <a:spcPts val="0"/>
              </a:spcBef>
              <a:buClr>
                <a:srgbClr val="000000"/>
              </a:buClr>
              <a:buSzPts val="2000"/>
              <a:buNone/>
              <a:defRPr>
                <a:solidFill>
                  <a:srgbClr val="000000"/>
                </a:solidFill>
              </a:defRPr>
            </a:lvl9pPr>
          </a:lstStyle>
          <a:p>
            <a:endParaRPr/>
          </a:p>
        </p:txBody>
      </p:sp>
    </p:spTree>
    <p:extLst>
      <p:ext uri="{BB962C8B-B14F-4D97-AF65-F5344CB8AC3E}">
        <p14:creationId xmlns:p14="http://schemas.microsoft.com/office/powerpoint/2010/main" val="33798495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cSld name="Quote">
    <p:spTree>
      <p:nvGrpSpPr>
        <p:cNvPr id="1" name="Shape 16"/>
        <p:cNvGrpSpPr/>
        <p:nvPr/>
      </p:nvGrpSpPr>
      <p:grpSpPr>
        <a:xfrm>
          <a:off x="0" y="0"/>
          <a:ext cx="0" cy="0"/>
          <a:chOff x="0" y="0"/>
          <a:chExt cx="0" cy="0"/>
        </a:xfrm>
      </p:grpSpPr>
      <p:sp>
        <p:nvSpPr>
          <p:cNvPr id="17" name="Shape 17"/>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8" name="Shape 18"/>
          <p:cNvSpPr txBox="1">
            <a:spLocks noGrp="1"/>
          </p:cNvSpPr>
          <p:nvPr>
            <p:ph type="body" idx="1"/>
          </p:nvPr>
        </p:nvSpPr>
        <p:spPr>
          <a:xfrm>
            <a:off x="2406033" y="1139700"/>
            <a:ext cx="6869600" cy="4673600"/>
          </a:xfrm>
          <a:prstGeom prst="rect">
            <a:avLst/>
          </a:prstGeom>
        </p:spPr>
        <p:txBody>
          <a:bodyPr wrap="square" lIns="91425" tIns="91425" rIns="91425" bIns="91425" anchor="t" anchorCtr="0"/>
          <a:lstStyle>
            <a:lvl1pPr lvl="0" rtl="0">
              <a:lnSpc>
                <a:spcPct val="115000"/>
              </a:lnSpc>
              <a:spcBef>
                <a:spcPts val="0"/>
              </a:spcBef>
              <a:buSzPts val="3200"/>
              <a:buChar char="▪"/>
              <a:defRPr sz="4267" i="1"/>
            </a:lvl1pPr>
            <a:lvl2pPr lvl="1" rtl="0">
              <a:lnSpc>
                <a:spcPct val="115000"/>
              </a:lnSpc>
              <a:spcBef>
                <a:spcPts val="0"/>
              </a:spcBef>
              <a:buSzPts val="3200"/>
              <a:buChar char="□"/>
              <a:defRPr sz="4267" i="1"/>
            </a:lvl2pPr>
            <a:lvl3pPr lvl="2" rtl="0">
              <a:lnSpc>
                <a:spcPct val="115000"/>
              </a:lnSpc>
              <a:spcBef>
                <a:spcPts val="0"/>
              </a:spcBef>
              <a:buSzPts val="3200"/>
              <a:buChar char="□"/>
              <a:defRPr sz="4267" i="1"/>
            </a:lvl3pPr>
            <a:lvl4pPr lvl="3" rtl="0">
              <a:lnSpc>
                <a:spcPct val="115000"/>
              </a:lnSpc>
              <a:spcBef>
                <a:spcPts val="0"/>
              </a:spcBef>
              <a:buSzPts val="3200"/>
              <a:buChar char="□"/>
              <a:defRPr sz="4267" i="1"/>
            </a:lvl4pPr>
            <a:lvl5pPr lvl="4" rtl="0">
              <a:lnSpc>
                <a:spcPct val="115000"/>
              </a:lnSpc>
              <a:spcBef>
                <a:spcPts val="0"/>
              </a:spcBef>
              <a:buSzPts val="3200"/>
              <a:buChar char="○"/>
              <a:defRPr sz="4267" i="1"/>
            </a:lvl5pPr>
            <a:lvl6pPr lvl="5" rtl="0">
              <a:lnSpc>
                <a:spcPct val="115000"/>
              </a:lnSpc>
              <a:spcBef>
                <a:spcPts val="0"/>
              </a:spcBef>
              <a:buSzPts val="3200"/>
              <a:buChar char="■"/>
              <a:defRPr sz="4267" i="1"/>
            </a:lvl6pPr>
            <a:lvl7pPr lvl="6" rtl="0">
              <a:lnSpc>
                <a:spcPct val="115000"/>
              </a:lnSpc>
              <a:spcBef>
                <a:spcPts val="0"/>
              </a:spcBef>
              <a:buSzPts val="3200"/>
              <a:buChar char="●"/>
              <a:defRPr sz="4267" i="1"/>
            </a:lvl7pPr>
            <a:lvl8pPr lvl="7" rtl="0">
              <a:lnSpc>
                <a:spcPct val="115000"/>
              </a:lnSpc>
              <a:spcBef>
                <a:spcPts val="0"/>
              </a:spcBef>
              <a:buSzPts val="3200"/>
              <a:buChar char="○"/>
              <a:defRPr sz="4267" i="1"/>
            </a:lvl8pPr>
            <a:lvl9pPr lvl="8" rtl="0">
              <a:lnSpc>
                <a:spcPct val="115000"/>
              </a:lnSpc>
              <a:spcBef>
                <a:spcPts val="0"/>
              </a:spcBef>
              <a:buSzPts val="3200"/>
              <a:buChar char="■"/>
              <a:defRPr sz="4267" i="1"/>
            </a:lvl9pPr>
          </a:lstStyle>
          <a:p>
            <a:endParaRPr/>
          </a:p>
        </p:txBody>
      </p:sp>
      <p:sp>
        <p:nvSpPr>
          <p:cNvPr id="19" name="Shape 19"/>
          <p:cNvSpPr/>
          <p:nvPr/>
        </p:nvSpPr>
        <p:spPr>
          <a:xfrm>
            <a:off x="823667" y="804500"/>
            <a:ext cx="1264000" cy="1264000"/>
          </a:xfrm>
          <a:prstGeom prst="rect">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0" name="Shape 20"/>
          <p:cNvSpPr/>
          <p:nvPr/>
        </p:nvSpPr>
        <p:spPr>
          <a:xfrm>
            <a:off x="1078928" y="1139700"/>
            <a:ext cx="753477" cy="593600"/>
          </a:xfrm>
          <a:prstGeom prst="rect">
            <a:avLst/>
          </a:prstGeom>
        </p:spPr>
        <p:txBody>
          <a:bodyPr>
            <a:prstTxWarp prst="textPlain">
              <a:avLst/>
            </a:prstTxWarp>
          </a:bodyPr>
          <a:lstStyle/>
          <a:p>
            <a:pPr lvl="0" algn="ctr"/>
            <a:r>
              <a:rPr sz="2400" b="1" i="0">
                <a:ln>
                  <a:noFill/>
                </a:ln>
                <a:solidFill>
                  <a:srgbClr val="FFFFFF"/>
                </a:solidFill>
                <a:latin typeface="Arial"/>
              </a:rPr>
              <a:t>“</a:t>
            </a:r>
          </a:p>
        </p:txBody>
      </p:sp>
      <p:sp>
        <p:nvSpPr>
          <p:cNvPr id="21" name="Shape 21"/>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9214301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2"/>
        <p:cNvGrpSpPr/>
        <p:nvPr/>
      </p:nvGrpSpPr>
      <p:grpSpPr>
        <a:xfrm>
          <a:off x="0" y="0"/>
          <a:ext cx="0" cy="0"/>
          <a:chOff x="0" y="0"/>
          <a:chExt cx="0" cy="0"/>
        </a:xfrm>
      </p:grpSpPr>
      <p:sp>
        <p:nvSpPr>
          <p:cNvPr id="23" name="Shape 2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4" name="Shape 24"/>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sz="5333"/>
            </a:lvl1pPr>
            <a:lvl2pPr lvl="1" rtl="0">
              <a:spcBef>
                <a:spcPts val="0"/>
              </a:spcBef>
              <a:buSzPts val="4000"/>
              <a:buNone/>
              <a:defRPr sz="5333"/>
            </a:lvl2pPr>
            <a:lvl3pPr lvl="2" rtl="0">
              <a:spcBef>
                <a:spcPts val="0"/>
              </a:spcBef>
              <a:buSzPts val="4000"/>
              <a:buNone/>
              <a:defRPr sz="5333"/>
            </a:lvl3pPr>
            <a:lvl4pPr lvl="3" rtl="0">
              <a:spcBef>
                <a:spcPts val="0"/>
              </a:spcBef>
              <a:buSzPts val="4000"/>
              <a:buNone/>
              <a:defRPr sz="5333"/>
            </a:lvl4pPr>
            <a:lvl5pPr lvl="4" rtl="0">
              <a:spcBef>
                <a:spcPts val="0"/>
              </a:spcBef>
              <a:buSzPts val="4000"/>
              <a:buNone/>
              <a:defRPr sz="5333"/>
            </a:lvl5pPr>
            <a:lvl6pPr lvl="5" rtl="0">
              <a:spcBef>
                <a:spcPts val="0"/>
              </a:spcBef>
              <a:buSzPts val="4000"/>
              <a:buNone/>
              <a:defRPr sz="5333"/>
            </a:lvl6pPr>
            <a:lvl7pPr lvl="6" rtl="0">
              <a:spcBef>
                <a:spcPts val="0"/>
              </a:spcBef>
              <a:buSzPts val="4000"/>
              <a:buNone/>
              <a:defRPr sz="5333"/>
            </a:lvl7pPr>
            <a:lvl8pPr lvl="7" rtl="0">
              <a:spcBef>
                <a:spcPts val="0"/>
              </a:spcBef>
              <a:buSzPts val="4000"/>
              <a:buNone/>
              <a:defRPr sz="5333"/>
            </a:lvl8pPr>
            <a:lvl9pPr lvl="8" rtl="0">
              <a:spcBef>
                <a:spcPts val="0"/>
              </a:spcBef>
              <a:buSzPts val="4000"/>
              <a:buNone/>
              <a:defRPr sz="5333"/>
            </a:lvl9pPr>
          </a:lstStyle>
          <a:p>
            <a:endParaRPr/>
          </a:p>
        </p:txBody>
      </p:sp>
      <p:sp>
        <p:nvSpPr>
          <p:cNvPr id="25" name="Shape 25"/>
          <p:cNvSpPr txBox="1">
            <a:spLocks noGrp="1"/>
          </p:cNvSpPr>
          <p:nvPr>
            <p:ph type="body" idx="1"/>
          </p:nvPr>
        </p:nvSpPr>
        <p:spPr>
          <a:xfrm>
            <a:off x="1158867" y="3083900"/>
            <a:ext cx="9874400" cy="2672000"/>
          </a:xfrm>
          <a:prstGeom prst="rect">
            <a:avLst/>
          </a:prstGeom>
        </p:spPr>
        <p:txBody>
          <a:bodyPr wrap="square" lIns="91425" tIns="91425" rIns="91425" bIns="91425" anchor="t" anchorCtr="0"/>
          <a:lstStyle>
            <a:lvl1pPr lvl="0" rtl="0">
              <a:spcBef>
                <a:spcPts val="0"/>
              </a:spcBef>
              <a:buSzPts val="2000"/>
              <a:buChar char="▪"/>
              <a:defRPr/>
            </a:lvl1pPr>
            <a:lvl2pPr lvl="1" rtl="0">
              <a:spcBef>
                <a:spcPts val="0"/>
              </a:spcBef>
              <a:buSzPts val="2000"/>
              <a:buChar char="□"/>
              <a:defRPr/>
            </a:lvl2pPr>
            <a:lvl3pPr lvl="2" rtl="0">
              <a:spcBef>
                <a:spcPts val="0"/>
              </a:spcBef>
              <a:buSzPts val="2000"/>
              <a:buChar char="□"/>
              <a:defRPr/>
            </a:lvl3pPr>
            <a:lvl4pPr lvl="3" rtl="0">
              <a:spcBef>
                <a:spcPts val="0"/>
              </a:spcBef>
              <a:buSzPts val="2000"/>
              <a:buChar char="□"/>
              <a:defRPr/>
            </a:lvl4pPr>
            <a:lvl5pPr lvl="4" rtl="0">
              <a:spcBef>
                <a:spcPts val="0"/>
              </a:spcBef>
              <a:buSzPts val="2000"/>
              <a:buChar char="○"/>
              <a:defRPr/>
            </a:lvl5pPr>
            <a:lvl6pPr lvl="5" rtl="0">
              <a:spcBef>
                <a:spcPts val="0"/>
              </a:spcBef>
              <a:buSzPts val="2000"/>
              <a:buChar char="■"/>
              <a:defRPr/>
            </a:lvl6pPr>
            <a:lvl7pPr lvl="6" rtl="0">
              <a:spcBef>
                <a:spcPts val="0"/>
              </a:spcBef>
              <a:buSzPts val="2000"/>
              <a:buChar char="●"/>
              <a:defRPr/>
            </a:lvl7pPr>
            <a:lvl8pPr lvl="7" rtl="0">
              <a:spcBef>
                <a:spcPts val="0"/>
              </a:spcBef>
              <a:buSzPts val="2000"/>
              <a:buChar char="○"/>
              <a:defRPr/>
            </a:lvl8pPr>
            <a:lvl9pPr lvl="8" rtl="0">
              <a:spcBef>
                <a:spcPts val="0"/>
              </a:spcBef>
              <a:buSzPts val="2000"/>
              <a:buChar char="■"/>
              <a:defRPr/>
            </a:lvl9pPr>
          </a:lstStyle>
          <a:p>
            <a:endParaRPr/>
          </a:p>
        </p:txBody>
      </p:sp>
      <p:sp>
        <p:nvSpPr>
          <p:cNvPr id="26" name="Shape 26"/>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136005361"/>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7"/>
        <p:cNvGrpSpPr/>
        <p:nvPr/>
      </p:nvGrpSpPr>
      <p:grpSpPr>
        <a:xfrm>
          <a:off x="0" y="0"/>
          <a:ext cx="0" cy="0"/>
          <a:chOff x="0" y="0"/>
          <a:chExt cx="0" cy="0"/>
        </a:xfrm>
      </p:grpSpPr>
      <p:sp>
        <p:nvSpPr>
          <p:cNvPr id="28" name="Shape 28"/>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9" name="Shape 29"/>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0" name="Shape 30"/>
          <p:cNvSpPr txBox="1">
            <a:spLocks noGrp="1"/>
          </p:cNvSpPr>
          <p:nvPr>
            <p:ph type="body" idx="1"/>
          </p:nvPr>
        </p:nvSpPr>
        <p:spPr>
          <a:xfrm>
            <a:off x="1158867"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1" name="Shape 31"/>
          <p:cNvSpPr txBox="1">
            <a:spLocks noGrp="1"/>
          </p:cNvSpPr>
          <p:nvPr>
            <p:ph type="body" idx="2"/>
          </p:nvPr>
        </p:nvSpPr>
        <p:spPr>
          <a:xfrm>
            <a:off x="6240304"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2" name="Shape 32"/>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731908062"/>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3"/>
        <p:cNvGrpSpPr/>
        <p:nvPr/>
      </p:nvGrpSpPr>
      <p:grpSpPr>
        <a:xfrm>
          <a:off x="0" y="0"/>
          <a:ext cx="0" cy="0"/>
          <a:chOff x="0" y="0"/>
          <a:chExt cx="0" cy="0"/>
        </a:xfrm>
      </p:grpSpPr>
      <p:sp>
        <p:nvSpPr>
          <p:cNvPr id="34" name="Shape 34"/>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35" name="Shape 35"/>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6" name="Shape 36"/>
          <p:cNvSpPr txBox="1">
            <a:spLocks noGrp="1"/>
          </p:cNvSpPr>
          <p:nvPr>
            <p:ph type="body" idx="1"/>
          </p:nvPr>
        </p:nvSpPr>
        <p:spPr>
          <a:xfrm>
            <a:off x="1158867"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7" name="Shape 37"/>
          <p:cNvSpPr txBox="1">
            <a:spLocks noGrp="1"/>
          </p:cNvSpPr>
          <p:nvPr>
            <p:ph type="body" idx="2"/>
          </p:nvPr>
        </p:nvSpPr>
        <p:spPr>
          <a:xfrm>
            <a:off x="4475652"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8" name="Shape 38"/>
          <p:cNvSpPr txBox="1">
            <a:spLocks noGrp="1"/>
          </p:cNvSpPr>
          <p:nvPr>
            <p:ph type="body" idx="3"/>
          </p:nvPr>
        </p:nvSpPr>
        <p:spPr>
          <a:xfrm>
            <a:off x="7792439"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9" name="Shape 39"/>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0126504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2" name="Shape 42"/>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43" name="Shape 43"/>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5068214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6" name="Shape 46"/>
          <p:cNvSpPr txBox="1">
            <a:spLocks noGrp="1"/>
          </p:cNvSpPr>
          <p:nvPr>
            <p:ph type="body" idx="1"/>
          </p:nvPr>
        </p:nvSpPr>
        <p:spPr>
          <a:xfrm>
            <a:off x="1120567" y="5265467"/>
            <a:ext cx="9950800" cy="692800"/>
          </a:xfrm>
          <a:prstGeom prst="rect">
            <a:avLst/>
          </a:prstGeom>
        </p:spPr>
        <p:txBody>
          <a:bodyPr wrap="square" lIns="91425" tIns="91425" rIns="91425" bIns="91425" anchor="t" anchorCtr="0"/>
          <a:lstStyle>
            <a:lvl1pPr lvl="0" rtl="0">
              <a:spcBef>
                <a:spcPts val="480"/>
              </a:spcBef>
              <a:buSzPts val="1800"/>
              <a:buFont typeface="Work Sans"/>
              <a:buNone/>
              <a:defRPr sz="2400" b="1">
                <a:latin typeface="Work Sans"/>
                <a:ea typeface="Work Sans"/>
                <a:cs typeface="Work Sans"/>
                <a:sym typeface="Work Sans"/>
              </a:defRPr>
            </a:lvl1pPr>
          </a:lstStyle>
          <a:p>
            <a:endParaRPr/>
          </a:p>
        </p:txBody>
      </p:sp>
      <p:sp>
        <p:nvSpPr>
          <p:cNvPr id="47" name="Shape 47"/>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latin typeface="Work Sans"/>
                <a:ea typeface="Work Sans"/>
                <a:cs typeface="Work Sans"/>
                <a:sym typeface="Work Sans"/>
              </a:rPr>
              <a:pPr/>
              <a:t>‹#›</a:t>
            </a:fld>
            <a:endParaRPr lang="en">
              <a:latin typeface="Work Sans"/>
              <a:ea typeface="Work Sans"/>
              <a:cs typeface="Work Sans"/>
              <a:sym typeface="Work Sans"/>
            </a:endParaRPr>
          </a:p>
        </p:txBody>
      </p:sp>
    </p:spTree>
    <p:extLst>
      <p:ext uri="{BB962C8B-B14F-4D97-AF65-F5344CB8AC3E}">
        <p14:creationId xmlns:p14="http://schemas.microsoft.com/office/powerpoint/2010/main" val="2298209468"/>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0" name="Shape 50"/>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84724707"/>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cSld name="1_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245444108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cSld name="Blank reverse">
    <p:bg>
      <p:bgPr>
        <a:solidFill>
          <a:srgbClr val="000000"/>
        </a:solidFill>
        <a:effectLst/>
      </p:bgPr>
    </p:bg>
    <p:spTree>
      <p:nvGrpSpPr>
        <p:cNvPr id="1" name="Shape 52"/>
        <p:cNvGrpSpPr/>
        <p:nvPr/>
      </p:nvGrpSpPr>
      <p:grpSpPr>
        <a:xfrm>
          <a:off x="0" y="0"/>
          <a:ext cx="0" cy="0"/>
          <a:chOff x="0" y="0"/>
          <a:chExt cx="0" cy="0"/>
        </a:xfrm>
      </p:grpSpPr>
      <p:sp>
        <p:nvSpPr>
          <p:cNvPr id="53" name="Shape 53"/>
          <p:cNvSpPr/>
          <p:nvPr/>
        </p:nvSpPr>
        <p:spPr>
          <a:xfrm>
            <a:off x="264800" y="264800"/>
            <a:ext cx="11662400" cy="6347600"/>
          </a:xfrm>
          <a:prstGeom prst="frame">
            <a:avLst>
              <a:gd name="adj1" fmla="val 4126"/>
            </a:avLst>
          </a:pr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4" name="Shape 54"/>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406045455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45353560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3/1/18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8976413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3/1/18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cSld>
  <p:clrMapOvr>
    <a:masterClrMapping/>
  </p:clrMapOvr>
  <p:transition spd="med">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6699003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261508554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021442"/>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3/1/18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1017601857"/>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58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08907417"/>
      </p:ext>
    </p:extLst>
  </p:cSld>
  <p:clrMapOvr>
    <a:masterClrMapping/>
  </p:clrMapOvr>
  <p:transition spd="med">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58214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3/1/18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36141086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36338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340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127396"/>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437650"/>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9928776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3/1/18</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FFFFFF"/>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image" Target="../media/image11.emf"/><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21" Type="http://schemas.openxmlformats.org/officeDocument/2006/relationships/theme" Target="../theme/theme11.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image" Target="../media/image1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21" Type="http://schemas.openxmlformats.org/officeDocument/2006/relationships/theme" Target="../theme/theme12.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image" Target="../media/image1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image" Target="../media/image11.emf"/><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slideLayout" Target="../slideLayouts/slideLayout270.xml"/><Relationship Id="rId18" Type="http://schemas.openxmlformats.org/officeDocument/2006/relationships/theme" Target="../theme/theme14.xml"/><Relationship Id="rId3" Type="http://schemas.openxmlformats.org/officeDocument/2006/relationships/slideLayout" Target="../slideLayouts/slideLayout260.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5" Type="http://schemas.openxmlformats.org/officeDocument/2006/relationships/slideLayout" Target="../slideLayouts/slideLayout262.xml"/><Relationship Id="rId15" Type="http://schemas.openxmlformats.org/officeDocument/2006/relationships/slideLayout" Target="../slideLayouts/slideLayout272.xml"/><Relationship Id="rId10" Type="http://schemas.openxmlformats.org/officeDocument/2006/relationships/slideLayout" Target="../slideLayouts/slideLayout267.xml"/><Relationship Id="rId19" Type="http://schemas.openxmlformats.org/officeDocument/2006/relationships/image" Target="../media/image11.emf"/><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2.xml"/><Relationship Id="rId13" Type="http://schemas.openxmlformats.org/officeDocument/2006/relationships/slideLayout" Target="../slideLayouts/slideLayout287.xml"/><Relationship Id="rId18" Type="http://schemas.openxmlformats.org/officeDocument/2006/relationships/slideLayout" Target="../slideLayouts/slideLayout292.xml"/><Relationship Id="rId3" Type="http://schemas.openxmlformats.org/officeDocument/2006/relationships/slideLayout" Target="../slideLayouts/slideLayout277.xml"/><Relationship Id="rId21" Type="http://schemas.openxmlformats.org/officeDocument/2006/relationships/image" Target="../media/image11.emf"/><Relationship Id="rId7" Type="http://schemas.openxmlformats.org/officeDocument/2006/relationships/slideLayout" Target="../slideLayouts/slideLayout281.xml"/><Relationship Id="rId12" Type="http://schemas.openxmlformats.org/officeDocument/2006/relationships/slideLayout" Target="../slideLayouts/slideLayout286.xml"/><Relationship Id="rId17" Type="http://schemas.openxmlformats.org/officeDocument/2006/relationships/slideLayout" Target="../slideLayouts/slideLayout291.xml"/><Relationship Id="rId2" Type="http://schemas.openxmlformats.org/officeDocument/2006/relationships/slideLayout" Target="../slideLayouts/slideLayout276.xml"/><Relationship Id="rId16" Type="http://schemas.openxmlformats.org/officeDocument/2006/relationships/slideLayout" Target="../slideLayouts/slideLayout290.xml"/><Relationship Id="rId20" Type="http://schemas.openxmlformats.org/officeDocument/2006/relationships/theme" Target="../theme/theme15.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5" Type="http://schemas.openxmlformats.org/officeDocument/2006/relationships/slideLayout" Target="../slideLayouts/slideLayout279.xml"/><Relationship Id="rId15" Type="http://schemas.openxmlformats.org/officeDocument/2006/relationships/slideLayout" Target="../slideLayouts/slideLayout289.xml"/><Relationship Id="rId10" Type="http://schemas.openxmlformats.org/officeDocument/2006/relationships/slideLayout" Target="../slideLayouts/slideLayout284.xml"/><Relationship Id="rId19" Type="http://schemas.openxmlformats.org/officeDocument/2006/relationships/slideLayout" Target="../slideLayouts/slideLayout293.xml"/><Relationship Id="rId4" Type="http://schemas.openxmlformats.org/officeDocument/2006/relationships/slideLayout" Target="../slideLayouts/slideLayout278.xml"/><Relationship Id="rId9" Type="http://schemas.openxmlformats.org/officeDocument/2006/relationships/slideLayout" Target="../slideLayouts/slideLayout283.xml"/><Relationship Id="rId14" Type="http://schemas.openxmlformats.org/officeDocument/2006/relationships/slideLayout" Target="../slideLayouts/slideLayout2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26" Type="http://schemas.openxmlformats.org/officeDocument/2006/relationships/slideLayout" Target="../slideLayouts/slideLayout319.xml"/><Relationship Id="rId3" Type="http://schemas.openxmlformats.org/officeDocument/2006/relationships/slideLayout" Target="../slideLayouts/slideLayout296.xml"/><Relationship Id="rId21" Type="http://schemas.openxmlformats.org/officeDocument/2006/relationships/slideLayout" Target="../slideLayouts/slideLayout314.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5" Type="http://schemas.openxmlformats.org/officeDocument/2006/relationships/slideLayout" Target="../slideLayouts/slideLayout318.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slideLayout" Target="../slideLayouts/slideLayout313.xml"/><Relationship Id="rId29" Type="http://schemas.openxmlformats.org/officeDocument/2006/relationships/slideLayout" Target="../slideLayouts/slideLayout322.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24" Type="http://schemas.openxmlformats.org/officeDocument/2006/relationships/slideLayout" Target="../slideLayouts/slideLayout317.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23" Type="http://schemas.openxmlformats.org/officeDocument/2006/relationships/slideLayout" Target="../slideLayouts/slideLayout316.xml"/><Relationship Id="rId28" Type="http://schemas.openxmlformats.org/officeDocument/2006/relationships/slideLayout" Target="../slideLayouts/slideLayout321.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31" Type="http://schemas.openxmlformats.org/officeDocument/2006/relationships/image" Target="../media/image34.png"/><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slideLayout" Target="../slideLayouts/slideLayout315.xml"/><Relationship Id="rId27" Type="http://schemas.openxmlformats.org/officeDocument/2006/relationships/slideLayout" Target="../slideLayouts/slideLayout320.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0.xml"/><Relationship Id="rId3" Type="http://schemas.openxmlformats.org/officeDocument/2006/relationships/slideLayout" Target="../slideLayouts/slideLayout325.xml"/><Relationship Id="rId7" Type="http://schemas.openxmlformats.org/officeDocument/2006/relationships/slideLayout" Target="../slideLayouts/slideLayout329.xml"/><Relationship Id="rId12" Type="http://schemas.openxmlformats.org/officeDocument/2006/relationships/theme" Target="../theme/theme17.xml"/><Relationship Id="rId2" Type="http://schemas.openxmlformats.org/officeDocument/2006/relationships/slideLayout" Target="../slideLayouts/slideLayout324.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5" Type="http://schemas.openxmlformats.org/officeDocument/2006/relationships/slideLayout" Target="../slideLayouts/slideLayout327.xml"/><Relationship Id="rId10" Type="http://schemas.openxmlformats.org/officeDocument/2006/relationships/slideLayout" Target="../slideLayouts/slideLayout332.xml"/><Relationship Id="rId4" Type="http://schemas.openxmlformats.org/officeDocument/2006/relationships/slideLayout" Target="../slideLayouts/slideLayout326.xml"/><Relationship Id="rId9" Type="http://schemas.openxmlformats.org/officeDocument/2006/relationships/slideLayout" Target="../slideLayouts/slideLayout331.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21" Type="http://schemas.openxmlformats.org/officeDocument/2006/relationships/slideLayout" Target="../slideLayouts/slideLayout354.xml"/><Relationship Id="rId34" Type="http://schemas.openxmlformats.org/officeDocument/2006/relationships/slideLayout" Target="../slideLayouts/slideLayout367.xml"/><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33" Type="http://schemas.openxmlformats.org/officeDocument/2006/relationships/slideLayout" Target="../slideLayouts/slideLayout366.xml"/><Relationship Id="rId38" Type="http://schemas.openxmlformats.org/officeDocument/2006/relationships/theme" Target="../theme/theme18.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29" Type="http://schemas.openxmlformats.org/officeDocument/2006/relationships/slideLayout" Target="../slideLayouts/slideLayout362.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32" Type="http://schemas.openxmlformats.org/officeDocument/2006/relationships/slideLayout" Target="../slideLayouts/slideLayout365.xml"/><Relationship Id="rId37" Type="http://schemas.openxmlformats.org/officeDocument/2006/relationships/slideLayout" Target="../slideLayouts/slideLayout370.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36" Type="http://schemas.openxmlformats.org/officeDocument/2006/relationships/slideLayout" Target="../slideLayouts/slideLayout369.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31" Type="http://schemas.openxmlformats.org/officeDocument/2006/relationships/slideLayout" Target="../slideLayouts/slideLayout364.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slideLayout" Target="../slideLayouts/slideLayout363.xml"/><Relationship Id="rId35" Type="http://schemas.openxmlformats.org/officeDocument/2006/relationships/slideLayout" Target="../slideLayouts/slideLayout368.xml"/><Relationship Id="rId8" Type="http://schemas.openxmlformats.org/officeDocument/2006/relationships/slideLayout" Target="../slideLayouts/slideLayout341.xml"/><Relationship Id="rId3" Type="http://schemas.openxmlformats.org/officeDocument/2006/relationships/slideLayout" Target="../slideLayouts/slideLayout33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8.xml"/><Relationship Id="rId13" Type="http://schemas.openxmlformats.org/officeDocument/2006/relationships/slideLayout" Target="../slideLayouts/slideLayout383.xml"/><Relationship Id="rId3" Type="http://schemas.openxmlformats.org/officeDocument/2006/relationships/slideLayout" Target="../slideLayouts/slideLayout373.xml"/><Relationship Id="rId7" Type="http://schemas.openxmlformats.org/officeDocument/2006/relationships/slideLayout" Target="../slideLayouts/slideLayout377.xml"/><Relationship Id="rId12" Type="http://schemas.openxmlformats.org/officeDocument/2006/relationships/slideLayout" Target="../slideLayouts/slideLayout382.xml"/><Relationship Id="rId2" Type="http://schemas.openxmlformats.org/officeDocument/2006/relationships/slideLayout" Target="../slideLayouts/slideLayout372.xml"/><Relationship Id="rId1" Type="http://schemas.openxmlformats.org/officeDocument/2006/relationships/slideLayout" Target="../slideLayouts/slideLayout371.xml"/><Relationship Id="rId6" Type="http://schemas.openxmlformats.org/officeDocument/2006/relationships/slideLayout" Target="../slideLayouts/slideLayout376.xml"/><Relationship Id="rId11" Type="http://schemas.openxmlformats.org/officeDocument/2006/relationships/slideLayout" Target="../slideLayouts/slideLayout381.xml"/><Relationship Id="rId5" Type="http://schemas.openxmlformats.org/officeDocument/2006/relationships/slideLayout" Target="../slideLayouts/slideLayout375.xml"/><Relationship Id="rId10" Type="http://schemas.openxmlformats.org/officeDocument/2006/relationships/slideLayout" Target="../slideLayouts/slideLayout380.xml"/><Relationship Id="rId4" Type="http://schemas.openxmlformats.org/officeDocument/2006/relationships/slideLayout" Target="../slideLayouts/slideLayout374.xml"/><Relationship Id="rId9" Type="http://schemas.openxmlformats.org/officeDocument/2006/relationships/slideLayout" Target="../slideLayouts/slideLayout379.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theme" Target="../theme/theme3.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image" Target="../media/image11.emf"/><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theme" Target="../theme/theme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42" Type="http://schemas.openxmlformats.org/officeDocument/2006/relationships/tags" Target="../tags/tag12.xml"/><Relationship Id="rId47" Type="http://schemas.openxmlformats.org/officeDocument/2006/relationships/tags" Target="../tags/tag17.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92.xml"/><Relationship Id="rId61" Type="http://schemas.openxmlformats.org/officeDocument/2006/relationships/tags" Target="../tags/tag31.xml"/><Relationship Id="rId19" Type="http://schemas.openxmlformats.org/officeDocument/2006/relationships/slideLayout" Target="../slideLayouts/slideLayout10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theme" Target="../theme/theme5.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95.xml"/><Relationship Id="rId51" Type="http://schemas.openxmlformats.org/officeDocument/2006/relationships/tags" Target="../tags/tag21.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107.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10" Type="http://schemas.openxmlformats.org/officeDocument/2006/relationships/slideLayout" Target="../slideLayouts/slideLayout97.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9" Type="http://schemas.openxmlformats.org/officeDocument/2006/relationships/tags" Target="../tags/tag9.xml"/><Relationship Id="rId34" Type="http://schemas.openxmlformats.org/officeDocument/2006/relationships/tags" Target="../tags/tag4.xml"/><Relationship Id="rId50" Type="http://schemas.openxmlformats.org/officeDocument/2006/relationships/tags" Target="../tags/tag20.xml"/><Relationship Id="rId55" Type="http://schemas.openxmlformats.org/officeDocument/2006/relationships/tags" Target="../tags/tag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6.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7.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image" Target="../media/image11.emf"/><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theme" Target="../theme/theme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image" Target="../media/image11.emf"/><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theme" Target="../theme/theme9.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010814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1" r:id="rId12"/>
    <p:sldLayoutId id="2147484062" r:id="rId13"/>
    <p:sldLayoutId id="2147484137" r:id="rId14"/>
    <p:sldLayoutId id="214748413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02873499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9" r:id="rId19"/>
    <p:sldLayoutId id="2147483920"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991730"/>
      </p:ext>
    </p:extLst>
  </p:cSld>
  <p:clrMap bg1="dk1" tx1="lt1" bg2="dk2" tx2="lt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5" r:id="rId16"/>
    <p:sldLayoutId id="2147484156" r:id="rId17"/>
    <p:sldLayoutId id="2147484157" r:id="rId18"/>
    <p:sldLayoutId id="214748415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58867" y="1130133"/>
            <a:ext cx="6789600" cy="1813600"/>
          </a:xfrm>
          <a:prstGeom prst="rect">
            <a:avLst/>
          </a:prstGeom>
          <a:noFill/>
          <a:ln>
            <a:noFill/>
          </a:ln>
        </p:spPr>
        <p:txBody>
          <a:bodyPr wrap="square" lIns="91425" tIns="91425" rIns="91425" bIns="91425" anchor="b" anchorCtr="0"/>
          <a:lstStyle>
            <a:lvl1pPr lvl="0"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1pPr>
            <a:lvl2pPr lvl="1"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2pPr>
            <a:lvl3pPr lvl="2"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3pPr>
            <a:lvl4pPr lvl="3"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4pPr>
            <a:lvl5pPr lvl="4"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5pPr>
            <a:lvl6pPr lvl="5"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6pPr>
            <a:lvl7pPr lvl="6"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7pPr>
            <a:lvl8pPr lvl="7"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8pPr>
            <a:lvl9pPr lvl="8"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Shape 7"/>
          <p:cNvSpPr txBox="1">
            <a:spLocks noGrp="1"/>
          </p:cNvSpPr>
          <p:nvPr>
            <p:ph type="body" idx="1"/>
          </p:nvPr>
        </p:nvSpPr>
        <p:spPr>
          <a:xfrm>
            <a:off x="1158867" y="3083900"/>
            <a:ext cx="9874400" cy="2672000"/>
          </a:xfrm>
          <a:prstGeom prst="rect">
            <a:avLst/>
          </a:prstGeom>
          <a:noFill/>
          <a:ln>
            <a:noFill/>
          </a:ln>
        </p:spPr>
        <p:txBody>
          <a:bodyPr wrap="square" lIns="91425" tIns="91425" rIns="91425" bIns="91425" anchor="t" anchorCtr="0"/>
          <a:lstStyle>
            <a:lvl1pPr lvl="0" rtl="0">
              <a:spcBef>
                <a:spcPts val="60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lvl="1"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lvl="2"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lvl="3"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lvl="4"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lvl="5"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lvl="6"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lvl="7"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lvl="8"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a:endParaRPr/>
          </a:p>
        </p:txBody>
      </p:sp>
      <p:sp>
        <p:nvSpPr>
          <p:cNvPr id="8" name="Shape 8"/>
          <p:cNvSpPr txBox="1">
            <a:spLocks noGrp="1"/>
          </p:cNvSpPr>
          <p:nvPr>
            <p:ph type="sldNum" idx="12"/>
          </p:nvPr>
        </p:nvSpPr>
        <p:spPr>
          <a:xfrm>
            <a:off x="10879332" y="5857704"/>
            <a:ext cx="731600" cy="524800"/>
          </a:xfrm>
          <a:prstGeom prst="rect">
            <a:avLst/>
          </a:prstGeom>
          <a:noFill/>
          <a:ln>
            <a:noFill/>
          </a:ln>
        </p:spPr>
        <p:txBody>
          <a:bodyPr wrap="square" lIns="91425" tIns="91425" rIns="91425" bIns="91425" anchor="ctr" anchorCtr="0">
            <a:noAutofit/>
          </a:bodyPr>
          <a:lstStyle/>
          <a:p>
            <a:pPr algn="r"/>
            <a:fld id="{00000000-1234-1234-1234-123412341234}" type="slidenum">
              <a:rPr lang="en" sz="1733" b="1" smtClean="0">
                <a:solidFill>
                  <a:schemeClr val="dk1"/>
                </a:solidFill>
                <a:latin typeface="Work Sans"/>
                <a:ea typeface="Work Sans"/>
                <a:cs typeface="Work Sans"/>
                <a:sym typeface="Work Sans"/>
              </a:rPr>
              <a:pPr algn="r"/>
              <a:t>‹#›</a:t>
            </a:fld>
            <a:endParaRPr lang="en" sz="1733" b="1">
              <a:solidFill>
                <a:schemeClr val="dk1"/>
              </a:solidFill>
              <a:latin typeface="Work Sans"/>
              <a:ea typeface="Work Sans"/>
              <a:cs typeface="Work Sans"/>
              <a:sym typeface="Work Sans"/>
            </a:endParaRPr>
          </a:p>
        </p:txBody>
      </p:sp>
    </p:spTree>
    <p:extLst>
      <p:ext uri="{BB962C8B-B14F-4D97-AF65-F5344CB8AC3E}">
        <p14:creationId xmlns:p14="http://schemas.microsoft.com/office/powerpoint/2010/main" val="329465217"/>
      </p:ext>
    </p:extLst>
  </p:cSld>
  <p:clrMap bg1="lt1" tx1="dk1" bg2="dk2" tx2="lt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4229" r:id="rId27"/>
    <p:sldLayoutId id="2147484244" r:id="rId28"/>
    <p:sldLayoutId id="2147484246" r:id="rId29"/>
    <p:sldLayoutId id="2147483673" r:id="rId30"/>
    <p:sldLayoutId id="2147483674" r:id="rId31"/>
    <p:sldLayoutId id="2147483675" r:id="rId32"/>
    <p:sldLayoutId id="2147483676" r:id="rId33"/>
    <p:sldLayoutId id="2147483677" r:id="rId34"/>
    <p:sldLayoutId id="2147483678" r:id="rId35"/>
    <p:sldLayoutId id="2147483679" r:id="rId36"/>
    <p:sldLayoutId id="2147484245"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3832397492"/>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solidFill>
                        <a:srgbClr val="000000"/>
                      </a:solidFill>
                      <a:ea typeface="Segoe UI" pitchFamily="34" charset="0"/>
                      <a:cs typeface="Segoe UI" pitchFamily="34" charset="0"/>
                    </a:rPr>
                    <a:t>Yellow</a:t>
                  </a:r>
                </a:p>
                <a:p>
                  <a:pPr defTabSz="913927" fontAlgn="base">
                    <a:spcBef>
                      <a:spcPct val="0"/>
                    </a:spcBef>
                    <a:spcAft>
                      <a:spcPct val="0"/>
                    </a:spcAft>
                  </a:pPr>
                  <a:r>
                    <a:rPr lang="en-US" sz="49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dirty="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dirty="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01/03/2018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8662998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01/03/2018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470647466"/>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8"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0.xml"/><Relationship Id="rId1" Type="http://schemas.openxmlformats.org/officeDocument/2006/relationships/vmlDrawing" Target="../drawings/vmlDrawing1.vml"/><Relationship Id="rId6" Type="http://schemas.openxmlformats.org/officeDocument/2006/relationships/image" Target="../media/image190.emf"/><Relationship Id="rId5" Type="http://schemas.openxmlformats.org/officeDocument/2006/relationships/oleObject" Target="../embeddings/oleObject1.bin"/><Relationship Id="rId4" Type="http://schemas.openxmlformats.org/officeDocument/2006/relationships/notesSlide" Target="../notesSlides/notesSlide84.xml"/></Relationships>
</file>

<file path=ppt/slides/_rels/slide10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92.tiff"/><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44.xml"/></Relationships>
</file>

<file path=ppt/slides/_rels/slide107.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88.xml"/><Relationship Id="rId1" Type="http://schemas.openxmlformats.org/officeDocument/2006/relationships/slideLayout" Target="../slideLayouts/slideLayout144.xml"/><Relationship Id="rId5" Type="http://schemas.openxmlformats.org/officeDocument/2006/relationships/image" Target="../media/image195.png"/><Relationship Id="rId4" Type="http://schemas.openxmlformats.org/officeDocument/2006/relationships/image" Target="../media/image114.png"/></Relationships>
</file>

<file path=ppt/slides/_rels/slide108.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89.xml"/><Relationship Id="rId1" Type="http://schemas.openxmlformats.org/officeDocument/2006/relationships/slideLayout" Target="../slideLayouts/slideLayout144.xml"/><Relationship Id="rId5" Type="http://schemas.openxmlformats.org/officeDocument/2006/relationships/image" Target="../media/image195.png"/><Relationship Id="rId4" Type="http://schemas.openxmlformats.org/officeDocument/2006/relationships/image" Target="../media/image114.png"/></Relationships>
</file>

<file path=ppt/slides/_rels/slide109.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03.png"/><Relationship Id="rId18" Type="http://schemas.microsoft.com/office/2007/relationships/hdphoto" Target="../media/hdphoto8.wdp"/><Relationship Id="rId3" Type="http://schemas.openxmlformats.org/officeDocument/2006/relationships/image" Target="../media/image196.png"/><Relationship Id="rId7" Type="http://schemas.openxmlformats.org/officeDocument/2006/relationships/image" Target="../media/image200.png"/><Relationship Id="rId12" Type="http://schemas.microsoft.com/office/2007/relationships/hdphoto" Target="../media/hdphoto5.wdp"/><Relationship Id="rId17" Type="http://schemas.openxmlformats.org/officeDocument/2006/relationships/image" Target="../media/image205.png"/><Relationship Id="rId2" Type="http://schemas.openxmlformats.org/officeDocument/2006/relationships/notesSlide" Target="../notesSlides/notesSlide90.xml"/><Relationship Id="rId16" Type="http://schemas.microsoft.com/office/2007/relationships/hdphoto" Target="../media/hdphoto7.wdp"/><Relationship Id="rId1" Type="http://schemas.openxmlformats.org/officeDocument/2006/relationships/slideLayout" Target="../slideLayouts/slideLayout382.xml"/><Relationship Id="rId6" Type="http://schemas.openxmlformats.org/officeDocument/2006/relationships/image" Target="../media/image199.png"/><Relationship Id="rId11" Type="http://schemas.openxmlformats.org/officeDocument/2006/relationships/image" Target="../media/image202.png"/><Relationship Id="rId5" Type="http://schemas.openxmlformats.org/officeDocument/2006/relationships/image" Target="../media/image198.png"/><Relationship Id="rId15" Type="http://schemas.openxmlformats.org/officeDocument/2006/relationships/image" Target="../media/image204.png"/><Relationship Id="rId10" Type="http://schemas.microsoft.com/office/2007/relationships/hdphoto" Target="../media/hdphoto4.wdp"/><Relationship Id="rId4" Type="http://schemas.openxmlformats.org/officeDocument/2006/relationships/image" Target="../media/image197.png"/><Relationship Id="rId9" Type="http://schemas.openxmlformats.org/officeDocument/2006/relationships/image" Target="../media/image201.png"/><Relationship Id="rId14" Type="http://schemas.microsoft.com/office/2007/relationships/hdphoto" Target="../media/hdphoto6.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8.xml"/></Relationships>
</file>

<file path=ppt/slides/_rels/slide110.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image" Target="../media/image209.png"/><Relationship Id="rId3" Type="http://schemas.openxmlformats.org/officeDocument/2006/relationships/image" Target="../media/image97.png"/><Relationship Id="rId7" Type="http://schemas.openxmlformats.org/officeDocument/2006/relationships/slide" Target="slide68.xml"/><Relationship Id="rId12" Type="http://schemas.openxmlformats.org/officeDocument/2006/relationships/image" Target="../media/image208.png"/><Relationship Id="rId2" Type="http://schemas.openxmlformats.org/officeDocument/2006/relationships/notesSlide" Target="../notesSlides/notesSlide91.xml"/><Relationship Id="rId1" Type="http://schemas.openxmlformats.org/officeDocument/2006/relationships/slideLayout" Target="../slideLayouts/slideLayout348.xml"/><Relationship Id="rId6" Type="http://schemas.openxmlformats.org/officeDocument/2006/relationships/slide" Target="slide67.xml"/><Relationship Id="rId11" Type="http://schemas.openxmlformats.org/officeDocument/2006/relationships/image" Target="../media/image207.png"/><Relationship Id="rId5" Type="http://schemas.openxmlformats.org/officeDocument/2006/relationships/slide" Target="slide65.xml"/><Relationship Id="rId10" Type="http://schemas.openxmlformats.org/officeDocument/2006/relationships/image" Target="../media/image206.png"/><Relationship Id="rId4" Type="http://schemas.openxmlformats.org/officeDocument/2006/relationships/image" Target="../media/image98.svg"/><Relationship Id="rId9" Type="http://schemas.openxmlformats.org/officeDocument/2006/relationships/image" Target="../media/image50.tiff"/></Relationships>
</file>

<file path=ppt/slides/_rels/slide111.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97.png"/><Relationship Id="rId7" Type="http://schemas.openxmlformats.org/officeDocument/2006/relationships/slide" Target="slide68.xml"/><Relationship Id="rId2" Type="http://schemas.openxmlformats.org/officeDocument/2006/relationships/notesSlide" Target="../notesSlides/notesSlide92.xml"/><Relationship Id="rId1" Type="http://schemas.openxmlformats.org/officeDocument/2006/relationships/slideLayout" Target="../slideLayouts/slideLayout348.xml"/><Relationship Id="rId6" Type="http://schemas.openxmlformats.org/officeDocument/2006/relationships/slide" Target="slide67.xml"/><Relationship Id="rId5" Type="http://schemas.openxmlformats.org/officeDocument/2006/relationships/slide" Target="slide65.xml"/><Relationship Id="rId4" Type="http://schemas.openxmlformats.org/officeDocument/2006/relationships/image" Target="../media/image98.svg"/></Relationships>
</file>

<file path=ppt/slides/_rels/slide112.xml.rels><?xml version="1.0" encoding="UTF-8" standalone="yes"?>
<Relationships xmlns="http://schemas.openxmlformats.org/package/2006/relationships"><Relationship Id="rId3" Type="http://schemas.openxmlformats.org/officeDocument/2006/relationships/image" Target="../media/image210.tiff"/><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211.tiff"/><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212.tiff"/><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4.xml"/></Relationships>
</file>

<file path=ppt/slides/_rels/slide12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slideLayout" Target="../slideLayouts/slideLayout293.xml"/><Relationship Id="rId1" Type="http://schemas.openxmlformats.org/officeDocument/2006/relationships/themeOverride" Target="../theme/themeOverride14.xml"/></Relationships>
</file>

<file path=ppt/slides/_rels/slide12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02.xml"/><Relationship Id="rId1" Type="http://schemas.openxmlformats.org/officeDocument/2006/relationships/slideLayout" Target="../slideLayouts/slideLayout139.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11.xml"/><Relationship Id="rId1" Type="http://schemas.openxmlformats.org/officeDocument/2006/relationships/themeOverride" Target="../theme/themeOverride15.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24.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notesSlide" Target="../notesSlides/notesSlide104.xml"/><Relationship Id="rId7" Type="http://schemas.openxmlformats.org/officeDocument/2006/relationships/image" Target="../media/image219.png"/><Relationship Id="rId2" Type="http://schemas.openxmlformats.org/officeDocument/2006/relationships/slideLayout" Target="../slideLayouts/slideLayout111.xml"/><Relationship Id="rId1" Type="http://schemas.openxmlformats.org/officeDocument/2006/relationships/themeOverride" Target="../theme/themeOverride16.xml"/><Relationship Id="rId6" Type="http://schemas.openxmlformats.org/officeDocument/2006/relationships/image" Target="../media/image218.png"/><Relationship Id="rId5" Type="http://schemas.openxmlformats.org/officeDocument/2006/relationships/image" Target="../media/image216.png"/><Relationship Id="rId4" Type="http://schemas.openxmlformats.org/officeDocument/2006/relationships/image" Target="../media/image215.png"/><Relationship Id="rId9" Type="http://schemas.openxmlformats.org/officeDocument/2006/relationships/image" Target="../media/image22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2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05.xml"/><Relationship Id="rId1" Type="http://schemas.openxmlformats.org/officeDocument/2006/relationships/slideLayout" Target="../slideLayouts/slideLayout139.xml"/></Relationships>
</file>

<file path=ppt/slides/_rels/slide12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06.xml"/><Relationship Id="rId1" Type="http://schemas.openxmlformats.org/officeDocument/2006/relationships/slideLayout" Target="../slideLayouts/slideLayout129.xml"/></Relationships>
</file>

<file path=ppt/slides/_rels/slide128.xml.rels><?xml version="1.0" encoding="UTF-8" standalone="yes"?>
<Relationships xmlns="http://schemas.openxmlformats.org/package/2006/relationships"><Relationship Id="rId3" Type="http://schemas.openxmlformats.org/officeDocument/2006/relationships/hyperlink" Target="https://kubernetes.io/docs/concepts/services-networking/ingress/#ingress-controllers" TargetMode="External"/><Relationship Id="rId2" Type="http://schemas.openxmlformats.org/officeDocument/2006/relationships/notesSlide" Target="../notesSlides/notesSlide107.xml"/><Relationship Id="rId1" Type="http://schemas.openxmlformats.org/officeDocument/2006/relationships/slideLayout" Target="../slideLayouts/slideLayout129.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4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4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8.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348.xml"/><Relationship Id="rId4" Type="http://schemas.openxmlformats.org/officeDocument/2006/relationships/image" Target="../media/image59.svg"/></Relationships>
</file>

<file path=ppt/slides/_rels/slide1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chart" Target="../charts/chart1.xml"/><Relationship Id="rId7"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348.xml"/><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chart" Target="../charts/chart2.xml"/><Relationship Id="rId9"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5.xml"/><Relationship Id="rId1" Type="http://schemas.openxmlformats.org/officeDocument/2006/relationships/slideLayout" Target="../slideLayouts/slideLayout348.xml"/><Relationship Id="rId5" Type="http://schemas.openxmlformats.org/officeDocument/2006/relationships/image" Target="../media/image66.sv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slide" Target="slide67.xml"/><Relationship Id="rId18" Type="http://schemas.openxmlformats.org/officeDocument/2006/relationships/slide" Target="slide3.xml"/><Relationship Id="rId3" Type="http://schemas.openxmlformats.org/officeDocument/2006/relationships/image" Target="../media/image49.jpeg"/><Relationship Id="rId7" Type="http://schemas.openxmlformats.org/officeDocument/2006/relationships/image" Target="../media/image52.svg"/><Relationship Id="rId12" Type="http://schemas.openxmlformats.org/officeDocument/2006/relationships/slide" Target="slide60.xml"/><Relationship Id="rId17" Type="http://schemas.openxmlformats.org/officeDocument/2006/relationships/slide" Target="slide18.xml"/><Relationship Id="rId2" Type="http://schemas.openxmlformats.org/officeDocument/2006/relationships/notesSlide" Target="../notesSlides/notesSlide16.xml"/><Relationship Id="rId16" Type="http://schemas.openxmlformats.org/officeDocument/2006/relationships/slide" Target="slide62.xml"/><Relationship Id="rId1" Type="http://schemas.openxmlformats.org/officeDocument/2006/relationships/slideLayout" Target="../slideLayouts/slideLayout348.xml"/><Relationship Id="rId6" Type="http://schemas.openxmlformats.org/officeDocument/2006/relationships/image" Target="../media/image51.png"/><Relationship Id="rId11" Type="http://schemas.openxmlformats.org/officeDocument/2006/relationships/slide" Target="slide20.xml"/><Relationship Id="rId5" Type="http://schemas.microsoft.com/office/2007/relationships/hdphoto" Target="../media/hdphoto2.wdp"/><Relationship Id="rId15" Type="http://schemas.openxmlformats.org/officeDocument/2006/relationships/slide" Target="slide65.xml"/><Relationship Id="rId10" Type="http://schemas.openxmlformats.org/officeDocument/2006/relationships/slide" Target="slide69.xml"/><Relationship Id="rId4" Type="http://schemas.openxmlformats.org/officeDocument/2006/relationships/image" Target="../media/image67.png"/><Relationship Id="rId9" Type="http://schemas.openxmlformats.org/officeDocument/2006/relationships/image" Target="../media/image54.svg"/><Relationship Id="rId14" Type="http://schemas.openxmlformats.org/officeDocument/2006/relationships/slide" Target="slide6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8.xml"/></Relationships>
</file>

<file path=ppt/slides/_rels/slide2.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xml"/><Relationship Id="rId1" Type="http://schemas.openxmlformats.org/officeDocument/2006/relationships/slideLayout" Target="../slideLayouts/slideLayout33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48.xml"/><Relationship Id="rId1" Type="http://schemas.openxmlformats.org/officeDocument/2006/relationships/themeOverride" Target="../theme/themeOverride5.xml"/></Relationships>
</file>

<file path=ppt/slides/_rels/slide2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19.xml"/><Relationship Id="rId1" Type="http://schemas.openxmlformats.org/officeDocument/2006/relationships/slideLayout" Target="../slideLayouts/slideLayout348.xml"/></Relationships>
</file>

<file path=ppt/slides/_rels/slide22.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0.xml"/><Relationship Id="rId1" Type="http://schemas.openxmlformats.org/officeDocument/2006/relationships/slideLayout" Target="../slideLayouts/slideLayout34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55.xml"/><Relationship Id="rId1" Type="http://schemas.openxmlformats.org/officeDocument/2006/relationships/themeOverride" Target="../theme/themeOverride6.xml"/><Relationship Id="rId4" Type="http://schemas.openxmlformats.org/officeDocument/2006/relationships/image" Target="../media/image68.jpg"/></Relationships>
</file>

<file path=ppt/slides/_rels/slide24.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slide" Target="slide68.xml"/><Relationship Id="rId3" Type="http://schemas.openxmlformats.org/officeDocument/2006/relationships/image" Target="../media/image49.jpeg"/><Relationship Id="rId7" Type="http://schemas.openxmlformats.org/officeDocument/2006/relationships/image" Target="../media/image53.png"/><Relationship Id="rId12" Type="http://schemas.openxmlformats.org/officeDocument/2006/relationships/slide" Target="slide67.xml"/><Relationship Id="rId17" Type="http://schemas.openxmlformats.org/officeDocument/2006/relationships/slide" Target="slide3.xml"/><Relationship Id="rId2" Type="http://schemas.openxmlformats.org/officeDocument/2006/relationships/notesSlide" Target="../notesSlides/notesSlide22.xml"/><Relationship Id="rId16" Type="http://schemas.openxmlformats.org/officeDocument/2006/relationships/slide" Target="slide61.xml"/><Relationship Id="rId1" Type="http://schemas.openxmlformats.org/officeDocument/2006/relationships/slideLayout" Target="../slideLayouts/slideLayout348.xml"/><Relationship Id="rId6" Type="http://schemas.openxmlformats.org/officeDocument/2006/relationships/image" Target="../media/image52.svg"/><Relationship Id="rId11" Type="http://schemas.openxmlformats.org/officeDocument/2006/relationships/slide" Target="slide60.xml"/><Relationship Id="rId5" Type="http://schemas.openxmlformats.org/officeDocument/2006/relationships/image" Target="../media/image51.png"/><Relationship Id="rId15" Type="http://schemas.openxmlformats.org/officeDocument/2006/relationships/slide" Target="slide24.xml"/><Relationship Id="rId10" Type="http://schemas.openxmlformats.org/officeDocument/2006/relationships/slide" Target="slide20.xml"/><Relationship Id="rId4" Type="http://schemas.openxmlformats.org/officeDocument/2006/relationships/image" Target="../media/image50.tiff"/><Relationship Id="rId9" Type="http://schemas.openxmlformats.org/officeDocument/2006/relationships/slide" Target="slide69.xml"/><Relationship Id="rId14" Type="http://schemas.openxmlformats.org/officeDocument/2006/relationships/slide" Target="slide65.xml"/></Relationships>
</file>

<file path=ppt/slides/_rels/slide25.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348.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26.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3" Type="http://schemas.openxmlformats.org/officeDocument/2006/relationships/image" Target="../media/image75.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 Type="http://schemas.openxmlformats.org/officeDocument/2006/relationships/notesSlide" Target="../notesSlides/notesSlide24.xml"/><Relationship Id="rId16" Type="http://schemas.openxmlformats.org/officeDocument/2006/relationships/image" Target="../media/image88.svg"/><Relationship Id="rId20" Type="http://schemas.openxmlformats.org/officeDocument/2006/relationships/image" Target="../media/image92.svg"/><Relationship Id="rId1" Type="http://schemas.openxmlformats.org/officeDocument/2006/relationships/slideLayout" Target="../slideLayouts/slideLayout348.xml"/><Relationship Id="rId6" Type="http://schemas.openxmlformats.org/officeDocument/2006/relationships/image" Target="../media/image78.svg"/><Relationship Id="rId11" Type="http://schemas.openxmlformats.org/officeDocument/2006/relationships/image" Target="../media/image83.png"/><Relationship Id="rId24" Type="http://schemas.openxmlformats.org/officeDocument/2006/relationships/image" Target="../media/image96.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76.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94.png"/></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slide" Target="slide67.xml"/><Relationship Id="rId18" Type="http://schemas.openxmlformats.org/officeDocument/2006/relationships/slide" Target="slide3.xml"/><Relationship Id="rId3" Type="http://schemas.openxmlformats.org/officeDocument/2006/relationships/slide" Target="slide27.xml"/><Relationship Id="rId7" Type="http://schemas.openxmlformats.org/officeDocument/2006/relationships/image" Target="../media/image52.svg"/><Relationship Id="rId12" Type="http://schemas.openxmlformats.org/officeDocument/2006/relationships/slide" Target="slide60.xml"/><Relationship Id="rId17" Type="http://schemas.openxmlformats.org/officeDocument/2006/relationships/slide" Target="slide61.xml"/><Relationship Id="rId2" Type="http://schemas.openxmlformats.org/officeDocument/2006/relationships/notesSlide" Target="../notesSlides/notesSlide25.xml"/><Relationship Id="rId16" Type="http://schemas.openxmlformats.org/officeDocument/2006/relationships/slide" Target="slide24.xml"/><Relationship Id="rId1" Type="http://schemas.openxmlformats.org/officeDocument/2006/relationships/slideLayout" Target="../slideLayouts/slideLayout348.xml"/><Relationship Id="rId6" Type="http://schemas.openxmlformats.org/officeDocument/2006/relationships/image" Target="../media/image51.png"/><Relationship Id="rId11" Type="http://schemas.openxmlformats.org/officeDocument/2006/relationships/slide" Target="slide20.xml"/><Relationship Id="rId5" Type="http://schemas.openxmlformats.org/officeDocument/2006/relationships/image" Target="../media/image50.tiff"/><Relationship Id="rId15" Type="http://schemas.openxmlformats.org/officeDocument/2006/relationships/slide" Target="slide65.xml"/><Relationship Id="rId10" Type="http://schemas.openxmlformats.org/officeDocument/2006/relationships/slide" Target="slide69.xml"/><Relationship Id="rId4" Type="http://schemas.openxmlformats.org/officeDocument/2006/relationships/image" Target="../media/image49.jpeg"/><Relationship Id="rId9" Type="http://schemas.openxmlformats.org/officeDocument/2006/relationships/image" Target="../media/image54.svg"/><Relationship Id="rId14" Type="http://schemas.openxmlformats.org/officeDocument/2006/relationships/slide" Target="slide68.xml"/></Relationships>
</file>

<file path=ppt/slides/_rels/slide28.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slide" Target="slide27.xml"/><Relationship Id="rId21" Type="http://schemas.openxmlformats.org/officeDocument/2006/relationships/image" Target="../media/image9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png"/><Relationship Id="rId2" Type="http://schemas.openxmlformats.org/officeDocument/2006/relationships/notesSlide" Target="../notesSlides/notesSlide26.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slide" Target="slide67.xml"/><Relationship Id="rId1" Type="http://schemas.openxmlformats.org/officeDocument/2006/relationships/slideLayout" Target="../slideLayouts/slideLayout348.xml"/><Relationship Id="rId6" Type="http://schemas.openxmlformats.org/officeDocument/2006/relationships/image" Target="../media/image75.png"/><Relationship Id="rId11" Type="http://schemas.openxmlformats.org/officeDocument/2006/relationships/image" Target="../media/image80.svg"/><Relationship Id="rId24" Type="http://schemas.openxmlformats.org/officeDocument/2006/relationships/image" Target="../media/image93.png"/><Relationship Id="rId5" Type="http://schemas.openxmlformats.org/officeDocument/2006/relationships/image" Target="../media/image98.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slide" Target="slide65.xml"/><Relationship Id="rId10" Type="http://schemas.openxmlformats.org/officeDocument/2006/relationships/image" Target="../media/image79.png"/><Relationship Id="rId19" Type="http://schemas.openxmlformats.org/officeDocument/2006/relationships/image" Target="../media/image88.svg"/><Relationship Id="rId31" Type="http://schemas.openxmlformats.org/officeDocument/2006/relationships/slide" Target="slide69.xml"/><Relationship Id="rId4" Type="http://schemas.openxmlformats.org/officeDocument/2006/relationships/image" Target="../media/image97.png"/><Relationship Id="rId9" Type="http://schemas.openxmlformats.org/officeDocument/2006/relationships/image" Target="../media/image78.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slide" Target="slide68.xml"/></Relationships>
</file>

<file path=ppt/slides/_rels/slide29.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image" Target="../media/image102.svg"/><Relationship Id="rId3" Type="http://schemas.openxmlformats.org/officeDocument/2006/relationships/slide" Target="slide27.xml"/><Relationship Id="rId7" Type="http://schemas.openxmlformats.org/officeDocument/2006/relationships/slide" Target="slide67.xml"/><Relationship Id="rId12"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348.xml"/><Relationship Id="rId6" Type="http://schemas.openxmlformats.org/officeDocument/2006/relationships/slide" Target="slide65.xml"/><Relationship Id="rId11" Type="http://schemas.openxmlformats.org/officeDocument/2006/relationships/image" Target="../media/image100.svg"/><Relationship Id="rId5" Type="http://schemas.openxmlformats.org/officeDocument/2006/relationships/image" Target="../media/image98.svg"/><Relationship Id="rId15" Type="http://schemas.openxmlformats.org/officeDocument/2006/relationships/image" Target="../media/image104.svg"/><Relationship Id="rId10" Type="http://schemas.openxmlformats.org/officeDocument/2006/relationships/image" Target="../media/image99.png"/><Relationship Id="rId4" Type="http://schemas.openxmlformats.org/officeDocument/2006/relationships/image" Target="../media/image97.png"/><Relationship Id="rId9" Type="http://schemas.openxmlformats.org/officeDocument/2006/relationships/slide" Target="slide69.xml"/><Relationship Id="rId14" Type="http://schemas.openxmlformats.org/officeDocument/2006/relationships/image" Target="../media/image103.png"/></Relationships>
</file>

<file path=ppt/slides/_rels/slide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slide" Target="slide67.xml"/><Relationship Id="rId18" Type="http://schemas.openxmlformats.org/officeDocument/2006/relationships/slide" Target="slide4.xml"/><Relationship Id="rId3" Type="http://schemas.openxmlformats.org/officeDocument/2006/relationships/slide" Target="slide64.xml"/><Relationship Id="rId7" Type="http://schemas.openxmlformats.org/officeDocument/2006/relationships/image" Target="../media/image52.svg"/><Relationship Id="rId12" Type="http://schemas.openxmlformats.org/officeDocument/2006/relationships/slide" Target="slide60.xml"/><Relationship Id="rId17" Type="http://schemas.openxmlformats.org/officeDocument/2006/relationships/slide" Target="slide61.xml"/><Relationship Id="rId2" Type="http://schemas.openxmlformats.org/officeDocument/2006/relationships/notesSlide" Target="../notesSlides/notesSlide3.xml"/><Relationship Id="rId16" Type="http://schemas.openxmlformats.org/officeDocument/2006/relationships/slide" Target="slide62.xml"/><Relationship Id="rId1" Type="http://schemas.openxmlformats.org/officeDocument/2006/relationships/slideLayout" Target="../slideLayouts/slideLayout348.xml"/><Relationship Id="rId6" Type="http://schemas.openxmlformats.org/officeDocument/2006/relationships/image" Target="../media/image51.png"/><Relationship Id="rId11" Type="http://schemas.openxmlformats.org/officeDocument/2006/relationships/slide" Target="slide20.xml"/><Relationship Id="rId5" Type="http://schemas.openxmlformats.org/officeDocument/2006/relationships/image" Target="../media/image50.tiff"/><Relationship Id="rId15" Type="http://schemas.openxmlformats.org/officeDocument/2006/relationships/slide" Target="slide65.xml"/><Relationship Id="rId10" Type="http://schemas.openxmlformats.org/officeDocument/2006/relationships/slide" Target="slide69.xml"/><Relationship Id="rId4" Type="http://schemas.openxmlformats.org/officeDocument/2006/relationships/image" Target="../media/image49.jpeg"/><Relationship Id="rId9" Type="http://schemas.openxmlformats.org/officeDocument/2006/relationships/image" Target="../media/image54.svg"/><Relationship Id="rId14" Type="http://schemas.openxmlformats.org/officeDocument/2006/relationships/slide" Target="slide68.xml"/></Relationships>
</file>

<file path=ppt/slides/_rels/slide30.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slide" Target="slide27.xml"/><Relationship Id="rId7" Type="http://schemas.openxmlformats.org/officeDocument/2006/relationships/image" Target="../media/image98.svg"/><Relationship Id="rId2" Type="http://schemas.openxmlformats.org/officeDocument/2006/relationships/notesSlide" Target="../notesSlides/notesSlide28.xml"/><Relationship Id="rId1" Type="http://schemas.openxmlformats.org/officeDocument/2006/relationships/slideLayout" Target="../slideLayouts/slideLayout348.xml"/><Relationship Id="rId6" Type="http://schemas.openxmlformats.org/officeDocument/2006/relationships/image" Target="../media/image97.png"/><Relationship Id="rId11" Type="http://schemas.openxmlformats.org/officeDocument/2006/relationships/slide" Target="slide69.xml"/><Relationship Id="rId5" Type="http://schemas.openxmlformats.org/officeDocument/2006/relationships/image" Target="../media/image50.tiff"/><Relationship Id="rId10" Type="http://schemas.openxmlformats.org/officeDocument/2006/relationships/slide" Target="slide68.xml"/><Relationship Id="rId4" Type="http://schemas.openxmlformats.org/officeDocument/2006/relationships/image" Target="../media/image105.tiff"/><Relationship Id="rId9" Type="http://schemas.openxmlformats.org/officeDocument/2006/relationships/slide" Target="slide67.xml"/></Relationships>
</file>

<file path=ppt/slides/_rels/slide31.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slide" Target="slide27.xml"/><Relationship Id="rId7" Type="http://schemas.openxmlformats.org/officeDocument/2006/relationships/slide" Target="slide67.xml"/><Relationship Id="rId2" Type="http://schemas.openxmlformats.org/officeDocument/2006/relationships/notesSlide" Target="../notesSlides/notesSlide29.xml"/><Relationship Id="rId1" Type="http://schemas.openxmlformats.org/officeDocument/2006/relationships/slideLayout" Target="../slideLayouts/slideLayout348.xml"/><Relationship Id="rId6" Type="http://schemas.openxmlformats.org/officeDocument/2006/relationships/slide" Target="slide65.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69.xml"/></Relationships>
</file>

<file path=ppt/slides/_rels/slide32.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slide" Target="slide27.xml"/><Relationship Id="rId7" Type="http://schemas.openxmlformats.org/officeDocument/2006/relationships/slide" Target="slide67.xml"/><Relationship Id="rId2" Type="http://schemas.openxmlformats.org/officeDocument/2006/relationships/notesSlide" Target="../notesSlides/notesSlide30.xml"/><Relationship Id="rId1" Type="http://schemas.openxmlformats.org/officeDocument/2006/relationships/slideLayout" Target="../slideLayouts/slideLayout348.xml"/><Relationship Id="rId6" Type="http://schemas.openxmlformats.org/officeDocument/2006/relationships/slide" Target="slide65.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69.xml"/></Relationships>
</file>

<file path=ppt/slides/_rels/slide33.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slide" Target="slide27.xml"/><Relationship Id="rId7" Type="http://schemas.openxmlformats.org/officeDocument/2006/relationships/slide" Target="slide65.xml"/><Relationship Id="rId2" Type="http://schemas.openxmlformats.org/officeDocument/2006/relationships/notesSlide" Target="../notesSlides/notesSlide31.xml"/><Relationship Id="rId1" Type="http://schemas.openxmlformats.org/officeDocument/2006/relationships/slideLayout" Target="../slideLayouts/slideLayout348.xml"/><Relationship Id="rId6" Type="http://schemas.openxmlformats.org/officeDocument/2006/relationships/image" Target="../media/image98.svg"/><Relationship Id="rId11" Type="http://schemas.openxmlformats.org/officeDocument/2006/relationships/image" Target="../media/image107.png"/><Relationship Id="rId5" Type="http://schemas.openxmlformats.org/officeDocument/2006/relationships/image" Target="../media/image97.png"/><Relationship Id="rId10" Type="http://schemas.openxmlformats.org/officeDocument/2006/relationships/slide" Target="slide69.xml"/><Relationship Id="rId4" Type="http://schemas.openxmlformats.org/officeDocument/2006/relationships/image" Target="../media/image106.png"/><Relationship Id="rId9" Type="http://schemas.openxmlformats.org/officeDocument/2006/relationships/slide" Target="slide68.xml"/></Relationships>
</file>

<file path=ppt/slides/_rels/slide34.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slide" Target="slide67.xml"/><Relationship Id="rId3" Type="http://schemas.openxmlformats.org/officeDocument/2006/relationships/slide" Target="slide27.xml"/><Relationship Id="rId7" Type="http://schemas.openxmlformats.org/officeDocument/2006/relationships/image" Target="../media/image98.svg"/><Relationship Id="rId12" Type="http://schemas.openxmlformats.org/officeDocument/2006/relationships/slide" Target="slide65.xml"/><Relationship Id="rId2" Type="http://schemas.openxmlformats.org/officeDocument/2006/relationships/notesSlide" Target="../notesSlides/notesSlide32.xml"/><Relationship Id="rId1" Type="http://schemas.openxmlformats.org/officeDocument/2006/relationships/slideLayout" Target="../slideLayouts/slideLayout348.xml"/><Relationship Id="rId6" Type="http://schemas.openxmlformats.org/officeDocument/2006/relationships/image" Target="../media/image97.png"/><Relationship Id="rId11" Type="http://schemas.openxmlformats.org/officeDocument/2006/relationships/image" Target="../media/image113.svg"/><Relationship Id="rId5" Type="http://schemas.openxmlformats.org/officeDocument/2006/relationships/image" Target="../media/image109.svg"/><Relationship Id="rId15" Type="http://schemas.openxmlformats.org/officeDocument/2006/relationships/slide" Target="slide69.xml"/><Relationship Id="rId10" Type="http://schemas.openxmlformats.org/officeDocument/2006/relationships/image" Target="../media/image112.png"/><Relationship Id="rId4" Type="http://schemas.openxmlformats.org/officeDocument/2006/relationships/image" Target="../media/image108.png"/><Relationship Id="rId9" Type="http://schemas.openxmlformats.org/officeDocument/2006/relationships/image" Target="../media/image111.svg"/><Relationship Id="rId14" Type="http://schemas.openxmlformats.org/officeDocument/2006/relationships/slide" Target="slide6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62.xml"/><Relationship Id="rId5" Type="http://schemas.openxmlformats.org/officeDocument/2006/relationships/image" Target="../media/image117.png"/><Relationship Id="rId4" Type="http://schemas.openxmlformats.org/officeDocument/2006/relationships/image" Target="../media/image1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2.xml"/></Relationships>
</file>

<file path=ppt/slides/_rels/slide4.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slide" Target="slide68.xml"/><Relationship Id="rId3" Type="http://schemas.openxmlformats.org/officeDocument/2006/relationships/image" Target="../media/image49.jpeg"/><Relationship Id="rId7" Type="http://schemas.openxmlformats.org/officeDocument/2006/relationships/image" Target="../media/image53.png"/><Relationship Id="rId12" Type="http://schemas.openxmlformats.org/officeDocument/2006/relationships/slide" Target="slide67.xml"/><Relationship Id="rId17" Type="http://schemas.openxmlformats.org/officeDocument/2006/relationships/slide" Target="slide4.xml"/><Relationship Id="rId2" Type="http://schemas.openxmlformats.org/officeDocument/2006/relationships/notesSlide" Target="../notesSlides/notesSlide4.xml"/><Relationship Id="rId16" Type="http://schemas.openxmlformats.org/officeDocument/2006/relationships/slide" Target="slide61.xml"/><Relationship Id="rId1" Type="http://schemas.openxmlformats.org/officeDocument/2006/relationships/slideLayout" Target="../slideLayouts/slideLayout348.xml"/><Relationship Id="rId6" Type="http://schemas.openxmlformats.org/officeDocument/2006/relationships/image" Target="../media/image52.svg"/><Relationship Id="rId11" Type="http://schemas.openxmlformats.org/officeDocument/2006/relationships/slide" Target="slide60.xml"/><Relationship Id="rId5" Type="http://schemas.openxmlformats.org/officeDocument/2006/relationships/image" Target="../media/image51.png"/><Relationship Id="rId15" Type="http://schemas.openxmlformats.org/officeDocument/2006/relationships/slide" Target="slide62.xml"/><Relationship Id="rId10" Type="http://schemas.openxmlformats.org/officeDocument/2006/relationships/slide" Target="slide20.xml"/><Relationship Id="rId4" Type="http://schemas.openxmlformats.org/officeDocument/2006/relationships/image" Target="../media/image50.tiff"/><Relationship Id="rId9" Type="http://schemas.openxmlformats.org/officeDocument/2006/relationships/slide" Target="slide69.xml"/><Relationship Id="rId14" Type="http://schemas.openxmlformats.org/officeDocument/2006/relationships/slide" Target="slide6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42.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slide" Target="slide54.xml"/><Relationship Id="rId3" Type="http://schemas.openxmlformats.org/officeDocument/2006/relationships/image" Target="../media/image49.jpeg"/><Relationship Id="rId7" Type="http://schemas.openxmlformats.org/officeDocument/2006/relationships/image" Target="../media/image53.png"/><Relationship Id="rId12" Type="http://schemas.openxmlformats.org/officeDocument/2006/relationships/slide" Target="slide50.xml"/><Relationship Id="rId17" Type="http://schemas.openxmlformats.org/officeDocument/2006/relationships/slide" Target="slide3.xml"/><Relationship Id="rId2" Type="http://schemas.openxmlformats.org/officeDocument/2006/relationships/notesSlide" Target="../notesSlides/notesSlide35.xml"/><Relationship Id="rId16" Type="http://schemas.openxmlformats.org/officeDocument/2006/relationships/slide" Target="slide61.xml"/><Relationship Id="rId1" Type="http://schemas.openxmlformats.org/officeDocument/2006/relationships/slideLayout" Target="../slideLayouts/slideLayout348.xml"/><Relationship Id="rId6" Type="http://schemas.openxmlformats.org/officeDocument/2006/relationships/image" Target="../media/image52.svg"/><Relationship Id="rId11" Type="http://schemas.openxmlformats.org/officeDocument/2006/relationships/slide" Target="slide60.xml"/><Relationship Id="rId5" Type="http://schemas.openxmlformats.org/officeDocument/2006/relationships/image" Target="../media/image51.png"/><Relationship Id="rId15" Type="http://schemas.openxmlformats.org/officeDocument/2006/relationships/slide" Target="slide62.xml"/><Relationship Id="rId10" Type="http://schemas.openxmlformats.org/officeDocument/2006/relationships/slide" Target="slide20.xml"/><Relationship Id="rId4" Type="http://schemas.openxmlformats.org/officeDocument/2006/relationships/image" Target="../media/image50.tiff"/><Relationship Id="rId9" Type="http://schemas.openxmlformats.org/officeDocument/2006/relationships/slide" Target="slide69.xml"/><Relationship Id="rId14" Type="http://schemas.openxmlformats.org/officeDocument/2006/relationships/slide" Target="slide42.xml"/></Relationships>
</file>

<file path=ppt/slides/_rels/slide4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slide" Target="slide64.xml"/><Relationship Id="rId21" Type="http://schemas.openxmlformats.org/officeDocument/2006/relationships/image" Target="../media/image9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png"/><Relationship Id="rId2" Type="http://schemas.openxmlformats.org/officeDocument/2006/relationships/notesSlide" Target="../notesSlides/notesSlide36.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slide" Target="slide50.xml"/><Relationship Id="rId1" Type="http://schemas.openxmlformats.org/officeDocument/2006/relationships/slideLayout" Target="../slideLayouts/slideLayout348.xml"/><Relationship Id="rId6" Type="http://schemas.openxmlformats.org/officeDocument/2006/relationships/image" Target="../media/image75.png"/><Relationship Id="rId11" Type="http://schemas.openxmlformats.org/officeDocument/2006/relationships/image" Target="../media/image80.svg"/><Relationship Id="rId24" Type="http://schemas.openxmlformats.org/officeDocument/2006/relationships/image" Target="../media/image93.png"/><Relationship Id="rId5" Type="http://schemas.openxmlformats.org/officeDocument/2006/relationships/image" Target="../media/image98.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slide" Target="slide42.xml"/><Relationship Id="rId10" Type="http://schemas.openxmlformats.org/officeDocument/2006/relationships/image" Target="../media/image79.png"/><Relationship Id="rId19" Type="http://schemas.openxmlformats.org/officeDocument/2006/relationships/image" Target="../media/image88.svg"/><Relationship Id="rId31" Type="http://schemas.openxmlformats.org/officeDocument/2006/relationships/slide" Target="slide69.xml"/><Relationship Id="rId4" Type="http://schemas.openxmlformats.org/officeDocument/2006/relationships/image" Target="../media/image97.png"/><Relationship Id="rId9" Type="http://schemas.openxmlformats.org/officeDocument/2006/relationships/image" Target="../media/image78.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slide" Target="slide54.xml"/></Relationships>
</file>

<file path=ppt/slides/_rels/slide44.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image" Target="../media/image122.png"/><Relationship Id="rId3" Type="http://schemas.openxmlformats.org/officeDocument/2006/relationships/image" Target="../media/image97.png"/><Relationship Id="rId7" Type="http://schemas.openxmlformats.org/officeDocument/2006/relationships/slide" Target="slide54.xml"/><Relationship Id="rId12" Type="http://schemas.openxmlformats.org/officeDocument/2006/relationships/image" Target="../media/image121.svg"/><Relationship Id="rId2" Type="http://schemas.openxmlformats.org/officeDocument/2006/relationships/notesSlide" Target="../notesSlides/notesSlide37.xml"/><Relationship Id="rId1" Type="http://schemas.openxmlformats.org/officeDocument/2006/relationships/slideLayout" Target="../slideLayouts/slideLayout348.xml"/><Relationship Id="rId6" Type="http://schemas.openxmlformats.org/officeDocument/2006/relationships/slide" Target="slide50.xml"/><Relationship Id="rId11" Type="http://schemas.openxmlformats.org/officeDocument/2006/relationships/image" Target="../media/image120.png"/><Relationship Id="rId5" Type="http://schemas.openxmlformats.org/officeDocument/2006/relationships/slide" Target="slide42.xml"/><Relationship Id="rId10" Type="http://schemas.openxmlformats.org/officeDocument/2006/relationships/image" Target="../media/image119.svg"/><Relationship Id="rId4" Type="http://schemas.openxmlformats.org/officeDocument/2006/relationships/image" Target="../media/image98.svg"/><Relationship Id="rId9" Type="http://schemas.openxmlformats.org/officeDocument/2006/relationships/image" Target="../media/image118.png"/><Relationship Id="rId14" Type="http://schemas.openxmlformats.org/officeDocument/2006/relationships/image" Target="../media/image123.svg"/></Relationships>
</file>

<file path=ppt/slides/_rels/slide45.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97.png"/><Relationship Id="rId7" Type="http://schemas.openxmlformats.org/officeDocument/2006/relationships/slide" Target="slide54.xml"/><Relationship Id="rId2" Type="http://schemas.openxmlformats.org/officeDocument/2006/relationships/notesSlide" Target="../notesSlides/notesSlide38.xml"/><Relationship Id="rId1" Type="http://schemas.openxmlformats.org/officeDocument/2006/relationships/slideLayout" Target="../slideLayouts/slideLayout348.xml"/><Relationship Id="rId6" Type="http://schemas.openxmlformats.org/officeDocument/2006/relationships/slide" Target="slide50.xml"/><Relationship Id="rId5" Type="http://schemas.openxmlformats.org/officeDocument/2006/relationships/slide" Target="slide42.xml"/><Relationship Id="rId4" Type="http://schemas.openxmlformats.org/officeDocument/2006/relationships/image" Target="../media/image98.svg"/></Relationships>
</file>

<file path=ppt/slides/_rels/slide46.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106.png"/><Relationship Id="rId7" Type="http://schemas.openxmlformats.org/officeDocument/2006/relationships/slide" Target="slide50.xml"/><Relationship Id="rId2" Type="http://schemas.openxmlformats.org/officeDocument/2006/relationships/notesSlide" Target="../notesSlides/notesSlide39.xml"/><Relationship Id="rId1" Type="http://schemas.openxmlformats.org/officeDocument/2006/relationships/slideLayout" Target="../slideLayouts/slideLayout348.xml"/><Relationship Id="rId6" Type="http://schemas.openxmlformats.org/officeDocument/2006/relationships/slide" Target="slide42.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69.xml"/></Relationships>
</file>

<file path=ppt/slides/_rels/slide47.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slide" Target="slide54.xml"/><Relationship Id="rId3" Type="http://schemas.openxmlformats.org/officeDocument/2006/relationships/image" Target="../media/image124.png"/><Relationship Id="rId7" Type="http://schemas.openxmlformats.org/officeDocument/2006/relationships/image" Target="../media/image126.png"/><Relationship Id="rId12" Type="http://schemas.openxmlformats.org/officeDocument/2006/relationships/slide" Target="slide50.xml"/><Relationship Id="rId2" Type="http://schemas.openxmlformats.org/officeDocument/2006/relationships/notesSlide" Target="../notesSlides/notesSlide40.xml"/><Relationship Id="rId1" Type="http://schemas.openxmlformats.org/officeDocument/2006/relationships/slideLayout" Target="../slideLayouts/slideLayout348.xml"/><Relationship Id="rId6" Type="http://schemas.openxmlformats.org/officeDocument/2006/relationships/image" Target="../media/image98.svg"/><Relationship Id="rId11" Type="http://schemas.openxmlformats.org/officeDocument/2006/relationships/slide" Target="slide42.xml"/><Relationship Id="rId5" Type="http://schemas.openxmlformats.org/officeDocument/2006/relationships/image" Target="../media/image97.png"/><Relationship Id="rId10" Type="http://schemas.openxmlformats.org/officeDocument/2006/relationships/image" Target="../media/image129.svg"/><Relationship Id="rId4" Type="http://schemas.openxmlformats.org/officeDocument/2006/relationships/image" Target="../media/image125.svg"/><Relationship Id="rId9" Type="http://schemas.openxmlformats.org/officeDocument/2006/relationships/image" Target="../media/image128.png"/><Relationship Id="rId14" Type="http://schemas.openxmlformats.org/officeDocument/2006/relationships/slide" Target="slide69.xml"/></Relationships>
</file>

<file path=ppt/slides/_rels/slide48.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97.png"/><Relationship Id="rId7" Type="http://schemas.openxmlformats.org/officeDocument/2006/relationships/slide" Target="slide54.xml"/><Relationship Id="rId2" Type="http://schemas.openxmlformats.org/officeDocument/2006/relationships/notesSlide" Target="../notesSlides/notesSlide41.xml"/><Relationship Id="rId1" Type="http://schemas.openxmlformats.org/officeDocument/2006/relationships/slideLayout" Target="../slideLayouts/slideLayout348.xml"/><Relationship Id="rId6" Type="http://schemas.openxmlformats.org/officeDocument/2006/relationships/slide" Target="slide50.xml"/><Relationship Id="rId5" Type="http://schemas.openxmlformats.org/officeDocument/2006/relationships/slide" Target="slide42.xml"/><Relationship Id="rId4" Type="http://schemas.openxmlformats.org/officeDocument/2006/relationships/image" Target="../media/image98.svg"/></Relationships>
</file>

<file path=ppt/slides/_rels/slide49.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97.png"/><Relationship Id="rId7" Type="http://schemas.openxmlformats.org/officeDocument/2006/relationships/slide" Target="slide54.xml"/><Relationship Id="rId2" Type="http://schemas.openxmlformats.org/officeDocument/2006/relationships/notesSlide" Target="../notesSlides/notesSlide42.xml"/><Relationship Id="rId1" Type="http://schemas.openxmlformats.org/officeDocument/2006/relationships/slideLayout" Target="../slideLayouts/slideLayout348.xml"/><Relationship Id="rId6" Type="http://schemas.openxmlformats.org/officeDocument/2006/relationships/slide" Target="slide50.xml"/><Relationship Id="rId5" Type="http://schemas.openxmlformats.org/officeDocument/2006/relationships/slide" Target="slide42.xml"/><Relationship Id="rId4" Type="http://schemas.openxmlformats.org/officeDocument/2006/relationships/image" Target="../media/image98.sv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55.xml"/><Relationship Id="rId1" Type="http://schemas.openxmlformats.org/officeDocument/2006/relationships/themeOverride" Target="../theme/themeOverride1.xml"/></Relationships>
</file>

<file path=ppt/slides/_rels/slide5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slide" Target="slide50.xml"/><Relationship Id="rId18" Type="http://schemas.openxmlformats.org/officeDocument/2006/relationships/slide" Target="slide3.xml"/><Relationship Id="rId3" Type="http://schemas.openxmlformats.org/officeDocument/2006/relationships/slide" Target="slide64.xml"/><Relationship Id="rId7" Type="http://schemas.openxmlformats.org/officeDocument/2006/relationships/image" Target="../media/image52.svg"/><Relationship Id="rId12" Type="http://schemas.openxmlformats.org/officeDocument/2006/relationships/slide" Target="slide60.xml"/><Relationship Id="rId17" Type="http://schemas.openxmlformats.org/officeDocument/2006/relationships/slide" Target="slide61.xml"/><Relationship Id="rId2" Type="http://schemas.openxmlformats.org/officeDocument/2006/relationships/notesSlide" Target="../notesSlides/notesSlide43.xml"/><Relationship Id="rId16" Type="http://schemas.openxmlformats.org/officeDocument/2006/relationships/slide" Target="slide62.xml"/><Relationship Id="rId1" Type="http://schemas.openxmlformats.org/officeDocument/2006/relationships/slideLayout" Target="../slideLayouts/slideLayout348.xml"/><Relationship Id="rId6" Type="http://schemas.openxmlformats.org/officeDocument/2006/relationships/image" Target="../media/image51.png"/><Relationship Id="rId11" Type="http://schemas.openxmlformats.org/officeDocument/2006/relationships/slide" Target="slide20.xml"/><Relationship Id="rId5" Type="http://schemas.openxmlformats.org/officeDocument/2006/relationships/image" Target="../media/image50.tiff"/><Relationship Id="rId15" Type="http://schemas.openxmlformats.org/officeDocument/2006/relationships/slide" Target="slide42.xml"/><Relationship Id="rId10" Type="http://schemas.openxmlformats.org/officeDocument/2006/relationships/slide" Target="slide69.xml"/><Relationship Id="rId4" Type="http://schemas.openxmlformats.org/officeDocument/2006/relationships/image" Target="../media/image49.jpeg"/><Relationship Id="rId9" Type="http://schemas.openxmlformats.org/officeDocument/2006/relationships/image" Target="../media/image54.svg"/><Relationship Id="rId14" Type="http://schemas.openxmlformats.org/officeDocument/2006/relationships/slide" Target="slide54.xml"/></Relationships>
</file>

<file path=ppt/slides/_rels/slide51.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18" Type="http://schemas.openxmlformats.org/officeDocument/2006/relationships/image" Target="../media/image88.svg"/><Relationship Id="rId26" Type="http://schemas.openxmlformats.org/officeDocument/2006/relationships/image" Target="../media/image96.png"/><Relationship Id="rId3" Type="http://schemas.openxmlformats.org/officeDocument/2006/relationships/image" Target="../media/image97.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notesSlide" Target="../notesSlides/notesSlide44.xml"/><Relationship Id="rId16" Type="http://schemas.openxmlformats.org/officeDocument/2006/relationships/image" Target="../media/image86.svg"/><Relationship Id="rId20" Type="http://schemas.openxmlformats.org/officeDocument/2006/relationships/image" Target="../media/image90.svg"/><Relationship Id="rId29" Type="http://schemas.openxmlformats.org/officeDocument/2006/relationships/slide" Target="slide54.xml"/><Relationship Id="rId1" Type="http://schemas.openxmlformats.org/officeDocument/2006/relationships/slideLayout" Target="../slideLayouts/slideLayout348.xml"/><Relationship Id="rId6" Type="http://schemas.openxmlformats.org/officeDocument/2006/relationships/image" Target="../media/image76.sv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slide" Target="slide50.xml"/><Relationship Id="rId10" Type="http://schemas.openxmlformats.org/officeDocument/2006/relationships/image" Target="../media/image80.svg"/><Relationship Id="rId19" Type="http://schemas.openxmlformats.org/officeDocument/2006/relationships/image" Target="../media/image89.png"/><Relationship Id="rId4" Type="http://schemas.openxmlformats.org/officeDocument/2006/relationships/image" Target="../media/image98.svg"/><Relationship Id="rId9" Type="http://schemas.openxmlformats.org/officeDocument/2006/relationships/image" Target="../media/image79.png"/><Relationship Id="rId14" Type="http://schemas.openxmlformats.org/officeDocument/2006/relationships/image" Target="../media/image84.svg"/><Relationship Id="rId22" Type="http://schemas.openxmlformats.org/officeDocument/2006/relationships/image" Target="../media/image92.svg"/><Relationship Id="rId27" Type="http://schemas.openxmlformats.org/officeDocument/2006/relationships/slide" Target="slide42.xml"/><Relationship Id="rId30" Type="http://schemas.openxmlformats.org/officeDocument/2006/relationships/slide" Target="slide69.xml"/></Relationships>
</file>

<file path=ppt/slides/_rels/slide52.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image" Target="../media/image122.png"/><Relationship Id="rId3" Type="http://schemas.openxmlformats.org/officeDocument/2006/relationships/image" Target="../media/image97.png"/><Relationship Id="rId7" Type="http://schemas.openxmlformats.org/officeDocument/2006/relationships/slide" Target="slide54.xml"/><Relationship Id="rId12" Type="http://schemas.openxmlformats.org/officeDocument/2006/relationships/image" Target="../media/image133.svg"/><Relationship Id="rId2" Type="http://schemas.openxmlformats.org/officeDocument/2006/relationships/notesSlide" Target="../notesSlides/notesSlide45.xml"/><Relationship Id="rId1" Type="http://schemas.openxmlformats.org/officeDocument/2006/relationships/slideLayout" Target="../slideLayouts/slideLayout348.xml"/><Relationship Id="rId6" Type="http://schemas.openxmlformats.org/officeDocument/2006/relationships/slide" Target="slide50.xml"/><Relationship Id="rId11" Type="http://schemas.openxmlformats.org/officeDocument/2006/relationships/image" Target="../media/image132.png"/><Relationship Id="rId5" Type="http://schemas.openxmlformats.org/officeDocument/2006/relationships/slide" Target="slide42.xml"/><Relationship Id="rId10" Type="http://schemas.openxmlformats.org/officeDocument/2006/relationships/image" Target="../media/image131.svg"/><Relationship Id="rId4" Type="http://schemas.openxmlformats.org/officeDocument/2006/relationships/image" Target="../media/image98.svg"/><Relationship Id="rId9" Type="http://schemas.openxmlformats.org/officeDocument/2006/relationships/image" Target="../media/image130.png"/><Relationship Id="rId14" Type="http://schemas.openxmlformats.org/officeDocument/2006/relationships/image" Target="../media/image123.svg"/></Relationships>
</file>

<file path=ppt/slides/_rels/slide53.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106.png"/><Relationship Id="rId7" Type="http://schemas.openxmlformats.org/officeDocument/2006/relationships/slide" Target="slide50.xml"/><Relationship Id="rId2" Type="http://schemas.openxmlformats.org/officeDocument/2006/relationships/notesSlide" Target="../notesSlides/notesSlide46.xml"/><Relationship Id="rId1" Type="http://schemas.openxmlformats.org/officeDocument/2006/relationships/slideLayout" Target="../slideLayouts/slideLayout348.xml"/><Relationship Id="rId6" Type="http://schemas.openxmlformats.org/officeDocument/2006/relationships/slide" Target="slide42.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69.xml"/></Relationships>
</file>

<file path=ppt/slides/_rels/slide5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slide" Target="slide50.xml"/><Relationship Id="rId18" Type="http://schemas.openxmlformats.org/officeDocument/2006/relationships/slide" Target="slide3.xml"/><Relationship Id="rId3" Type="http://schemas.openxmlformats.org/officeDocument/2006/relationships/slide" Target="slide64.xml"/><Relationship Id="rId7" Type="http://schemas.openxmlformats.org/officeDocument/2006/relationships/image" Target="../media/image135.svg"/><Relationship Id="rId12" Type="http://schemas.openxmlformats.org/officeDocument/2006/relationships/slide" Target="slide60.xml"/><Relationship Id="rId17" Type="http://schemas.openxmlformats.org/officeDocument/2006/relationships/slide" Target="slide61.xml"/><Relationship Id="rId2" Type="http://schemas.openxmlformats.org/officeDocument/2006/relationships/notesSlide" Target="../notesSlides/notesSlide47.xml"/><Relationship Id="rId16" Type="http://schemas.openxmlformats.org/officeDocument/2006/relationships/slide" Target="slide62.xml"/><Relationship Id="rId1" Type="http://schemas.openxmlformats.org/officeDocument/2006/relationships/slideLayout" Target="../slideLayouts/slideLayout348.xml"/><Relationship Id="rId6" Type="http://schemas.openxmlformats.org/officeDocument/2006/relationships/image" Target="../media/image134.png"/><Relationship Id="rId11" Type="http://schemas.openxmlformats.org/officeDocument/2006/relationships/slide" Target="slide20.xml"/><Relationship Id="rId5" Type="http://schemas.openxmlformats.org/officeDocument/2006/relationships/image" Target="../media/image50.tiff"/><Relationship Id="rId15" Type="http://schemas.openxmlformats.org/officeDocument/2006/relationships/slide" Target="slide42.xml"/><Relationship Id="rId10" Type="http://schemas.openxmlformats.org/officeDocument/2006/relationships/slide" Target="slide69.xml"/><Relationship Id="rId4" Type="http://schemas.openxmlformats.org/officeDocument/2006/relationships/image" Target="../media/image49.jpeg"/><Relationship Id="rId9" Type="http://schemas.openxmlformats.org/officeDocument/2006/relationships/image" Target="../media/image54.svg"/><Relationship Id="rId14" Type="http://schemas.openxmlformats.org/officeDocument/2006/relationships/slide" Target="slide54.xml"/></Relationships>
</file>

<file path=ppt/slides/_rels/slide55.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26" Type="http://schemas.openxmlformats.org/officeDocument/2006/relationships/image" Target="../media/image96.png"/><Relationship Id="rId3" Type="http://schemas.openxmlformats.org/officeDocument/2006/relationships/image" Target="../media/image97.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5" Type="http://schemas.openxmlformats.org/officeDocument/2006/relationships/image" Target="../media/image137.svg"/><Relationship Id="rId2" Type="http://schemas.openxmlformats.org/officeDocument/2006/relationships/notesSlide" Target="../notesSlides/notesSlide48.xml"/><Relationship Id="rId16" Type="http://schemas.openxmlformats.org/officeDocument/2006/relationships/image" Target="../media/image88.svg"/><Relationship Id="rId20" Type="http://schemas.openxmlformats.org/officeDocument/2006/relationships/image" Target="../media/image92.svg"/><Relationship Id="rId29" Type="http://schemas.openxmlformats.org/officeDocument/2006/relationships/slide" Target="slide54.xml"/><Relationship Id="rId1" Type="http://schemas.openxmlformats.org/officeDocument/2006/relationships/slideLayout" Target="../slideLayouts/slideLayout348.xml"/><Relationship Id="rId6" Type="http://schemas.openxmlformats.org/officeDocument/2006/relationships/image" Target="../media/image78.svg"/><Relationship Id="rId11" Type="http://schemas.openxmlformats.org/officeDocument/2006/relationships/image" Target="../media/image83.png"/><Relationship Id="rId24" Type="http://schemas.openxmlformats.org/officeDocument/2006/relationships/image" Target="../media/image136.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slide" Target="slide50.xml"/><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98.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94.png"/><Relationship Id="rId27" Type="http://schemas.openxmlformats.org/officeDocument/2006/relationships/slide" Target="slide42.xml"/><Relationship Id="rId30" Type="http://schemas.openxmlformats.org/officeDocument/2006/relationships/slide" Target="slide69.xml"/></Relationships>
</file>

<file path=ppt/slides/_rels/slide56.xml.rels><?xml version="1.0" encoding="UTF-8" standalone="yes"?>
<Relationships xmlns="http://schemas.openxmlformats.org/package/2006/relationships"><Relationship Id="rId8" Type="http://schemas.openxmlformats.org/officeDocument/2006/relationships/image" Target="../media/image141.svg"/><Relationship Id="rId13" Type="http://schemas.openxmlformats.org/officeDocument/2006/relationships/slide" Target="slide54.xml"/><Relationship Id="rId3" Type="http://schemas.openxmlformats.org/officeDocument/2006/relationships/image" Target="../media/image97.png"/><Relationship Id="rId7" Type="http://schemas.openxmlformats.org/officeDocument/2006/relationships/image" Target="../media/image140.png"/><Relationship Id="rId12" Type="http://schemas.openxmlformats.org/officeDocument/2006/relationships/slide" Target="slide50.xml"/><Relationship Id="rId2" Type="http://schemas.openxmlformats.org/officeDocument/2006/relationships/notesSlide" Target="../notesSlides/notesSlide49.xml"/><Relationship Id="rId1" Type="http://schemas.openxmlformats.org/officeDocument/2006/relationships/slideLayout" Target="../slideLayouts/slideLayout348.xml"/><Relationship Id="rId6" Type="http://schemas.openxmlformats.org/officeDocument/2006/relationships/image" Target="../media/image139.svg"/><Relationship Id="rId11" Type="http://schemas.openxmlformats.org/officeDocument/2006/relationships/slide" Target="slide42.xml"/><Relationship Id="rId5" Type="http://schemas.openxmlformats.org/officeDocument/2006/relationships/image" Target="../media/image138.png"/><Relationship Id="rId10" Type="http://schemas.openxmlformats.org/officeDocument/2006/relationships/image" Target="../media/image143.svg"/><Relationship Id="rId4" Type="http://schemas.openxmlformats.org/officeDocument/2006/relationships/image" Target="../media/image98.svg"/><Relationship Id="rId9" Type="http://schemas.openxmlformats.org/officeDocument/2006/relationships/image" Target="../media/image142.png"/><Relationship Id="rId14" Type="http://schemas.openxmlformats.org/officeDocument/2006/relationships/slide" Target="slide69.xml"/></Relationships>
</file>

<file path=ppt/slides/_rels/slide57.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50.png"/><Relationship Id="rId18" Type="http://schemas.openxmlformats.org/officeDocument/2006/relationships/slide" Target="slide50.xml"/><Relationship Id="rId3" Type="http://schemas.openxmlformats.org/officeDocument/2006/relationships/image" Target="../media/image144.jpg"/><Relationship Id="rId21" Type="http://schemas.openxmlformats.org/officeDocument/2006/relationships/image" Target="../media/image154.tiff"/><Relationship Id="rId7" Type="http://schemas.openxmlformats.org/officeDocument/2006/relationships/image" Target="../media/image97.png"/><Relationship Id="rId12" Type="http://schemas.openxmlformats.org/officeDocument/2006/relationships/image" Target="../media/image149.svg"/><Relationship Id="rId17" Type="http://schemas.openxmlformats.org/officeDocument/2006/relationships/slide" Target="slide42.xml"/><Relationship Id="rId2" Type="http://schemas.openxmlformats.org/officeDocument/2006/relationships/notesSlide" Target="../notesSlides/notesSlide50.xml"/><Relationship Id="rId16" Type="http://schemas.openxmlformats.org/officeDocument/2006/relationships/image" Target="../media/image153.svg"/><Relationship Id="rId20" Type="http://schemas.openxmlformats.org/officeDocument/2006/relationships/slide" Target="slide69.xml"/><Relationship Id="rId1" Type="http://schemas.openxmlformats.org/officeDocument/2006/relationships/slideLayout" Target="../slideLayouts/slideLayout348.xml"/><Relationship Id="rId6" Type="http://schemas.openxmlformats.org/officeDocument/2006/relationships/image" Target="../media/image50.tiff"/><Relationship Id="rId11" Type="http://schemas.openxmlformats.org/officeDocument/2006/relationships/image" Target="../media/image148.png"/><Relationship Id="rId5" Type="http://schemas.openxmlformats.org/officeDocument/2006/relationships/image" Target="../media/image145.png"/><Relationship Id="rId15" Type="http://schemas.openxmlformats.org/officeDocument/2006/relationships/image" Target="../media/image152.png"/><Relationship Id="rId10" Type="http://schemas.openxmlformats.org/officeDocument/2006/relationships/image" Target="../media/image147.svg"/><Relationship Id="rId19" Type="http://schemas.openxmlformats.org/officeDocument/2006/relationships/slide" Target="slide54.xml"/><Relationship Id="rId4" Type="http://schemas.openxmlformats.org/officeDocument/2006/relationships/image" Target="../media/image93.png"/><Relationship Id="rId9" Type="http://schemas.openxmlformats.org/officeDocument/2006/relationships/image" Target="../media/image146.png"/><Relationship Id="rId14" Type="http://schemas.openxmlformats.org/officeDocument/2006/relationships/image" Target="../media/image151.svg"/></Relationships>
</file>

<file path=ppt/slides/_rels/slide58.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155.gif"/><Relationship Id="rId7" Type="http://schemas.openxmlformats.org/officeDocument/2006/relationships/slide" Target="slide50.xml"/><Relationship Id="rId2" Type="http://schemas.openxmlformats.org/officeDocument/2006/relationships/notesSlide" Target="../notesSlides/notesSlide51.xml"/><Relationship Id="rId1" Type="http://schemas.openxmlformats.org/officeDocument/2006/relationships/slideLayout" Target="../slideLayouts/slideLayout348.xml"/><Relationship Id="rId6" Type="http://schemas.openxmlformats.org/officeDocument/2006/relationships/slide" Target="slide42.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69.xml"/></Relationships>
</file>

<file path=ppt/slides/_rels/slide59.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97.png"/><Relationship Id="rId7" Type="http://schemas.openxmlformats.org/officeDocument/2006/relationships/slide" Target="slide54.xml"/><Relationship Id="rId2" Type="http://schemas.openxmlformats.org/officeDocument/2006/relationships/notesSlide" Target="../notesSlides/notesSlide52.xml"/><Relationship Id="rId1" Type="http://schemas.openxmlformats.org/officeDocument/2006/relationships/slideLayout" Target="../slideLayouts/slideLayout348.xml"/><Relationship Id="rId6" Type="http://schemas.openxmlformats.org/officeDocument/2006/relationships/slide" Target="slide50.xml"/><Relationship Id="rId5" Type="http://schemas.openxmlformats.org/officeDocument/2006/relationships/slide" Target="slide42.xml"/><Relationship Id="rId4" Type="http://schemas.openxmlformats.org/officeDocument/2006/relationships/image" Target="../media/image98.sv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55.xml"/><Relationship Id="rId1" Type="http://schemas.openxmlformats.org/officeDocument/2006/relationships/themeOverride" Target="../theme/themeOverr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61.xml.rels><?xml version="1.0" encoding="UTF-8" standalone="yes"?>
<Relationships xmlns="http://schemas.openxmlformats.org/package/2006/relationships"><Relationship Id="rId3" Type="http://schemas.openxmlformats.org/officeDocument/2006/relationships/image" Target="../media/image157.tiff"/><Relationship Id="rId2" Type="http://schemas.openxmlformats.org/officeDocument/2006/relationships/image" Target="../media/image156.png"/><Relationship Id="rId1" Type="http://schemas.openxmlformats.org/officeDocument/2006/relationships/slideLayout" Target="../slideLayouts/slideLayout16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61.xml"/><Relationship Id="rId1" Type="http://schemas.openxmlformats.org/officeDocument/2006/relationships/themeOverride" Target="../theme/themeOverride7.xml"/></Relationships>
</file>

<file path=ppt/slides/_rels/slide6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62.xml"/></Relationships>
</file>

<file path=ppt/slides/_rels/slide6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6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61.xml"/><Relationship Id="rId1" Type="http://schemas.openxmlformats.org/officeDocument/2006/relationships/themeOverride" Target="../theme/themeOverride8.xml"/><Relationship Id="rId4" Type="http://schemas.openxmlformats.org/officeDocument/2006/relationships/image" Target="../media/image1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6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68.xml"/></Relationships>
</file>

<file path=ppt/slides/_rels/slide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6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2" Type="http://schemas.openxmlformats.org/officeDocument/2006/relationships/slideLayout" Target="../slideLayouts/slideLayout355.xml"/><Relationship Id="rId1" Type="http://schemas.openxmlformats.org/officeDocument/2006/relationships/themeOverride" Target="../theme/themeOverride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4.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61.xml"/><Relationship Id="rId1" Type="http://schemas.openxmlformats.org/officeDocument/2006/relationships/themeOverride" Target="../theme/themeOverride9.xml"/><Relationship Id="rId5" Type="http://schemas.openxmlformats.org/officeDocument/2006/relationships/image" Target="../media/image160.png"/><Relationship Id="rId4" Type="http://schemas.openxmlformats.org/officeDocument/2006/relationships/image" Target="../media/image159.png"/></Relationships>
</file>

<file path=ppt/slides/_rels/slide7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slide" Target="slide74.xml"/><Relationship Id="rId18" Type="http://schemas.openxmlformats.org/officeDocument/2006/relationships/slide" Target="slide61.xml"/><Relationship Id="rId3" Type="http://schemas.openxmlformats.org/officeDocument/2006/relationships/slide" Target="slide64.xml"/><Relationship Id="rId7" Type="http://schemas.openxmlformats.org/officeDocument/2006/relationships/image" Target="../media/image52.svg"/><Relationship Id="rId12" Type="http://schemas.openxmlformats.org/officeDocument/2006/relationships/slide" Target="slide60.xml"/><Relationship Id="rId17" Type="http://schemas.openxmlformats.org/officeDocument/2006/relationships/slide" Target="slide62.xml"/><Relationship Id="rId2" Type="http://schemas.openxmlformats.org/officeDocument/2006/relationships/notesSlide" Target="../notesSlides/notesSlide59.xml"/><Relationship Id="rId16" Type="http://schemas.openxmlformats.org/officeDocument/2006/relationships/slide" Target="slide65.xml"/><Relationship Id="rId1" Type="http://schemas.openxmlformats.org/officeDocument/2006/relationships/slideLayout" Target="../slideLayouts/slideLayout348.xml"/><Relationship Id="rId6" Type="http://schemas.openxmlformats.org/officeDocument/2006/relationships/image" Target="../media/image51.png"/><Relationship Id="rId11" Type="http://schemas.openxmlformats.org/officeDocument/2006/relationships/slide" Target="slide20.xml"/><Relationship Id="rId5" Type="http://schemas.openxmlformats.org/officeDocument/2006/relationships/image" Target="../media/image50.tiff"/><Relationship Id="rId15" Type="http://schemas.openxmlformats.org/officeDocument/2006/relationships/slide" Target="slide68.xml"/><Relationship Id="rId10" Type="http://schemas.openxmlformats.org/officeDocument/2006/relationships/slide" Target="slide69.xml"/><Relationship Id="rId19" Type="http://schemas.openxmlformats.org/officeDocument/2006/relationships/slide" Target="slide3.xml"/><Relationship Id="rId4" Type="http://schemas.openxmlformats.org/officeDocument/2006/relationships/image" Target="../media/image49.jpeg"/><Relationship Id="rId9" Type="http://schemas.openxmlformats.org/officeDocument/2006/relationships/image" Target="../media/image54.svg"/><Relationship Id="rId14" Type="http://schemas.openxmlformats.org/officeDocument/2006/relationships/slide" Target="slide67.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62.xml"/><Relationship Id="rId1" Type="http://schemas.openxmlformats.org/officeDocument/2006/relationships/themeOverride" Target="../theme/themeOverride10.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60.xml"/><Relationship Id="rId1" Type="http://schemas.openxmlformats.org/officeDocument/2006/relationships/themeOverride" Target="../theme/themeOverride11.xml"/><Relationship Id="rId5" Type="http://schemas.openxmlformats.org/officeDocument/2006/relationships/hyperlink" Target="https://puppet.com/resources/white-paper/2016-state-of-devops-report" TargetMode="External"/><Relationship Id="rId4" Type="http://schemas.openxmlformats.org/officeDocument/2006/relationships/image" Target="../media/image161.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62.xml"/><Relationship Id="rId1" Type="http://schemas.openxmlformats.org/officeDocument/2006/relationships/themeOverride" Target="../theme/themeOverride12.xml"/></Relationships>
</file>

<file path=ppt/slides/_rels/slide78.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slide" Target="slide74.xml"/><Relationship Id="rId3" Type="http://schemas.openxmlformats.org/officeDocument/2006/relationships/image" Target="../media/image162.png"/><Relationship Id="rId7" Type="http://schemas.openxmlformats.org/officeDocument/2006/relationships/image" Target="../media/image166.svg"/><Relationship Id="rId12" Type="http://schemas.openxmlformats.org/officeDocument/2006/relationships/slide" Target="slide68.xml"/><Relationship Id="rId2" Type="http://schemas.openxmlformats.org/officeDocument/2006/relationships/notesSlide" Target="../notesSlides/notesSlide63.xml"/><Relationship Id="rId1" Type="http://schemas.openxmlformats.org/officeDocument/2006/relationships/slideLayout" Target="../slideLayouts/slideLayout348.xml"/><Relationship Id="rId6" Type="http://schemas.openxmlformats.org/officeDocument/2006/relationships/image" Target="../media/image165.png"/><Relationship Id="rId11" Type="http://schemas.openxmlformats.org/officeDocument/2006/relationships/slide" Target="slide67.xml"/><Relationship Id="rId5" Type="http://schemas.openxmlformats.org/officeDocument/2006/relationships/image" Target="../media/image164.png"/><Relationship Id="rId10" Type="http://schemas.openxmlformats.org/officeDocument/2006/relationships/slide" Target="slide65.xml"/><Relationship Id="rId4" Type="http://schemas.openxmlformats.org/officeDocument/2006/relationships/image" Target="../media/image163.png"/><Relationship Id="rId9" Type="http://schemas.openxmlformats.org/officeDocument/2006/relationships/image" Target="../media/image98.svg"/></Relationships>
</file>

<file path=ppt/slides/_rels/slide79.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97.png"/><Relationship Id="rId7" Type="http://schemas.openxmlformats.org/officeDocument/2006/relationships/slide" Target="slide68.xml"/><Relationship Id="rId2" Type="http://schemas.openxmlformats.org/officeDocument/2006/relationships/notesSlide" Target="../notesSlides/notesSlide64.xml"/><Relationship Id="rId1" Type="http://schemas.openxmlformats.org/officeDocument/2006/relationships/slideLayout" Target="../slideLayouts/slideLayout348.xml"/><Relationship Id="rId6" Type="http://schemas.openxmlformats.org/officeDocument/2006/relationships/slide" Target="slide67.xml"/><Relationship Id="rId5" Type="http://schemas.openxmlformats.org/officeDocument/2006/relationships/slide" Target="slide65.xml"/><Relationship Id="rId4" Type="http://schemas.openxmlformats.org/officeDocument/2006/relationships/image" Target="../media/image98.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60.xml"/><Relationship Id="rId1" Type="http://schemas.openxmlformats.org/officeDocument/2006/relationships/themeOverride" Target="../theme/themeOverride4.xml"/></Relationships>
</file>

<file path=ppt/slides/_rels/slide80.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97.png"/><Relationship Id="rId7" Type="http://schemas.openxmlformats.org/officeDocument/2006/relationships/slide" Target="slide68.xml"/><Relationship Id="rId2" Type="http://schemas.openxmlformats.org/officeDocument/2006/relationships/notesSlide" Target="../notesSlides/notesSlide65.xml"/><Relationship Id="rId1" Type="http://schemas.openxmlformats.org/officeDocument/2006/relationships/slideLayout" Target="../slideLayouts/slideLayout348.xml"/><Relationship Id="rId6" Type="http://schemas.openxmlformats.org/officeDocument/2006/relationships/slide" Target="slide67.xml"/><Relationship Id="rId5" Type="http://schemas.openxmlformats.org/officeDocument/2006/relationships/slide" Target="slide65.xml"/><Relationship Id="rId4" Type="http://schemas.openxmlformats.org/officeDocument/2006/relationships/image" Target="../media/image98.svg"/></Relationships>
</file>

<file path=ppt/slides/_rels/slide81.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97.png"/><Relationship Id="rId7" Type="http://schemas.openxmlformats.org/officeDocument/2006/relationships/slide" Target="slide68.xml"/><Relationship Id="rId2" Type="http://schemas.openxmlformats.org/officeDocument/2006/relationships/notesSlide" Target="../notesSlides/notesSlide66.xml"/><Relationship Id="rId1" Type="http://schemas.openxmlformats.org/officeDocument/2006/relationships/slideLayout" Target="../slideLayouts/slideLayout348.xml"/><Relationship Id="rId6" Type="http://schemas.openxmlformats.org/officeDocument/2006/relationships/slide" Target="slide67.xml"/><Relationship Id="rId5" Type="http://schemas.openxmlformats.org/officeDocument/2006/relationships/slide" Target="slide65.xml"/><Relationship Id="rId4" Type="http://schemas.openxmlformats.org/officeDocument/2006/relationships/image" Target="../media/image98.svg"/></Relationships>
</file>

<file path=ppt/slides/_rels/slide82.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image" Target="../media/image97.png"/><Relationship Id="rId7" Type="http://schemas.openxmlformats.org/officeDocument/2006/relationships/slide" Target="slide65.xml"/><Relationship Id="rId2" Type="http://schemas.openxmlformats.org/officeDocument/2006/relationships/notesSlide" Target="../notesSlides/notesSlide67.xml"/><Relationship Id="rId1" Type="http://schemas.openxmlformats.org/officeDocument/2006/relationships/slideLayout" Target="../slideLayouts/slideLayout348.xml"/><Relationship Id="rId6" Type="http://schemas.openxmlformats.org/officeDocument/2006/relationships/image" Target="../media/image168.svg"/><Relationship Id="rId5" Type="http://schemas.openxmlformats.org/officeDocument/2006/relationships/image" Target="../media/image167.png"/><Relationship Id="rId10" Type="http://schemas.openxmlformats.org/officeDocument/2006/relationships/slide" Target="slide74.xml"/><Relationship Id="rId4" Type="http://schemas.openxmlformats.org/officeDocument/2006/relationships/image" Target="../media/image98.svg"/><Relationship Id="rId9" Type="http://schemas.openxmlformats.org/officeDocument/2006/relationships/slide" Target="slide68.xml"/></Relationships>
</file>

<file path=ppt/slides/_rels/slide83.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image" Target="../media/image169.gif"/><Relationship Id="rId7" Type="http://schemas.openxmlformats.org/officeDocument/2006/relationships/slide" Target="slide65.xml"/><Relationship Id="rId2" Type="http://schemas.openxmlformats.org/officeDocument/2006/relationships/notesSlide" Target="../notesSlides/notesSlide68.xml"/><Relationship Id="rId1" Type="http://schemas.openxmlformats.org/officeDocument/2006/relationships/slideLayout" Target="../slideLayouts/slideLayout348.xml"/><Relationship Id="rId6" Type="http://schemas.openxmlformats.org/officeDocument/2006/relationships/slide" Target="slide64.xml"/><Relationship Id="rId5" Type="http://schemas.openxmlformats.org/officeDocument/2006/relationships/image" Target="../media/image98.svg"/><Relationship Id="rId10" Type="http://schemas.openxmlformats.org/officeDocument/2006/relationships/slide" Target="slide74.xml"/><Relationship Id="rId4" Type="http://schemas.openxmlformats.org/officeDocument/2006/relationships/image" Target="../media/image97.png"/><Relationship Id="rId9" Type="http://schemas.openxmlformats.org/officeDocument/2006/relationships/slide" Target="slide68.xml"/></Relationships>
</file>

<file path=ppt/slides/_rels/slide84.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97.png"/><Relationship Id="rId7" Type="http://schemas.openxmlformats.org/officeDocument/2006/relationships/slide" Target="slide68.xml"/><Relationship Id="rId2" Type="http://schemas.openxmlformats.org/officeDocument/2006/relationships/notesSlide" Target="../notesSlides/notesSlide69.xml"/><Relationship Id="rId1" Type="http://schemas.openxmlformats.org/officeDocument/2006/relationships/slideLayout" Target="../slideLayouts/slideLayout348.xml"/><Relationship Id="rId6" Type="http://schemas.openxmlformats.org/officeDocument/2006/relationships/slide" Target="slide67.xml"/><Relationship Id="rId5" Type="http://schemas.openxmlformats.org/officeDocument/2006/relationships/slide" Target="slide65.xml"/><Relationship Id="rId4" Type="http://schemas.openxmlformats.org/officeDocument/2006/relationships/image" Target="../media/image98.svg"/></Relationships>
</file>

<file path=ppt/slides/_rels/slide85.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image" Target="../media/image97.png"/><Relationship Id="rId7" Type="http://schemas.openxmlformats.org/officeDocument/2006/relationships/slide" Target="slide65.xml"/><Relationship Id="rId2" Type="http://schemas.openxmlformats.org/officeDocument/2006/relationships/notesSlide" Target="../notesSlides/notesSlide70.xml"/><Relationship Id="rId1" Type="http://schemas.openxmlformats.org/officeDocument/2006/relationships/slideLayout" Target="../slideLayouts/slideLayout348.xml"/><Relationship Id="rId6" Type="http://schemas.openxmlformats.org/officeDocument/2006/relationships/image" Target="../media/image171.svg"/><Relationship Id="rId5" Type="http://schemas.openxmlformats.org/officeDocument/2006/relationships/image" Target="../media/image170.png"/><Relationship Id="rId10" Type="http://schemas.openxmlformats.org/officeDocument/2006/relationships/slide" Target="slide74.xml"/><Relationship Id="rId4" Type="http://schemas.openxmlformats.org/officeDocument/2006/relationships/image" Target="../media/image98.svg"/><Relationship Id="rId9" Type="http://schemas.openxmlformats.org/officeDocument/2006/relationships/slide" Target="slide6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81.xml"/></Relationships>
</file>

<file path=ppt/slides/_rels/slide8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1.xml"/><Relationship Id="rId1" Type="http://schemas.openxmlformats.org/officeDocument/2006/relationships/slideLayout" Target="../slideLayouts/slideLayout19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4.xml"/></Relationships>
</file>

<file path=ppt/slides/_rels/slide89.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97.png"/><Relationship Id="rId7" Type="http://schemas.openxmlformats.org/officeDocument/2006/relationships/slide" Target="slide68.xml"/><Relationship Id="rId2" Type="http://schemas.openxmlformats.org/officeDocument/2006/relationships/notesSlide" Target="../notesSlides/notesSlide73.xml"/><Relationship Id="rId1" Type="http://schemas.openxmlformats.org/officeDocument/2006/relationships/slideLayout" Target="../slideLayouts/slideLayout348.xml"/><Relationship Id="rId6" Type="http://schemas.openxmlformats.org/officeDocument/2006/relationships/slide" Target="slide67.xml"/><Relationship Id="rId5" Type="http://schemas.openxmlformats.org/officeDocument/2006/relationships/slide" Target="slide65.xml"/><Relationship Id="rId4" Type="http://schemas.openxmlformats.org/officeDocument/2006/relationships/image" Target="../media/image9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8.xml"/></Relationships>
</file>

<file path=ppt/slides/_rels/slide90.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image" Target="../media/image173.png"/><Relationship Id="rId7" Type="http://schemas.openxmlformats.org/officeDocument/2006/relationships/slide" Target="slide67.xml"/><Relationship Id="rId2" Type="http://schemas.openxmlformats.org/officeDocument/2006/relationships/notesSlide" Target="../notesSlides/notesSlide74.xml"/><Relationship Id="rId1" Type="http://schemas.openxmlformats.org/officeDocument/2006/relationships/slideLayout" Target="../slideLayouts/slideLayout348.xml"/><Relationship Id="rId6" Type="http://schemas.openxmlformats.org/officeDocument/2006/relationships/slide" Target="slide65.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4.xml"/></Relationships>
</file>

<file path=ppt/slides/_rels/slide91.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97.png"/><Relationship Id="rId7" Type="http://schemas.openxmlformats.org/officeDocument/2006/relationships/slide" Target="slide68.xml"/><Relationship Id="rId2" Type="http://schemas.openxmlformats.org/officeDocument/2006/relationships/notesSlide" Target="../notesSlides/notesSlide75.xml"/><Relationship Id="rId1" Type="http://schemas.openxmlformats.org/officeDocument/2006/relationships/slideLayout" Target="../slideLayouts/slideLayout348.xml"/><Relationship Id="rId6" Type="http://schemas.openxmlformats.org/officeDocument/2006/relationships/slide" Target="slide67.xml"/><Relationship Id="rId5" Type="http://schemas.openxmlformats.org/officeDocument/2006/relationships/slide" Target="slide65.xml"/><Relationship Id="rId4" Type="http://schemas.openxmlformats.org/officeDocument/2006/relationships/image" Target="../media/image98.svg"/></Relationships>
</file>

<file path=ppt/slides/_rels/slide92.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image" Target="../media/image174.png"/><Relationship Id="rId7" Type="http://schemas.openxmlformats.org/officeDocument/2006/relationships/slide" Target="slide65.xml"/><Relationship Id="rId2" Type="http://schemas.openxmlformats.org/officeDocument/2006/relationships/notesSlide" Target="../notesSlides/notesSlide76.xml"/><Relationship Id="rId1" Type="http://schemas.openxmlformats.org/officeDocument/2006/relationships/slideLayout" Target="../slideLayouts/slideLayout348.xml"/><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slide" Target="slide74.xml"/><Relationship Id="rId4" Type="http://schemas.openxmlformats.org/officeDocument/2006/relationships/image" Target="../media/image175.png"/><Relationship Id="rId9" Type="http://schemas.openxmlformats.org/officeDocument/2006/relationships/slide" Target="slide68.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61.xml"/><Relationship Id="rId1" Type="http://schemas.openxmlformats.org/officeDocument/2006/relationships/themeOverride" Target="../theme/themeOverride13.xml"/><Relationship Id="rId4" Type="http://schemas.openxmlformats.org/officeDocument/2006/relationships/image" Target="../media/image176.png"/></Relationships>
</file>

<file path=ppt/slides/_rels/slide94.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slide" Target="slide67.xml"/><Relationship Id="rId18" Type="http://schemas.openxmlformats.org/officeDocument/2006/relationships/slide" Target="slide3.xml"/><Relationship Id="rId3" Type="http://schemas.openxmlformats.org/officeDocument/2006/relationships/slide" Target="slide64.xml"/><Relationship Id="rId7" Type="http://schemas.openxmlformats.org/officeDocument/2006/relationships/image" Target="../media/image52.svg"/><Relationship Id="rId12" Type="http://schemas.openxmlformats.org/officeDocument/2006/relationships/slide" Target="slide94.xml"/><Relationship Id="rId17" Type="http://schemas.openxmlformats.org/officeDocument/2006/relationships/slide" Target="slide61.xml"/><Relationship Id="rId2" Type="http://schemas.openxmlformats.org/officeDocument/2006/relationships/notesSlide" Target="../notesSlides/notesSlide78.xml"/><Relationship Id="rId16" Type="http://schemas.openxmlformats.org/officeDocument/2006/relationships/slide" Target="slide62.xml"/><Relationship Id="rId1" Type="http://schemas.openxmlformats.org/officeDocument/2006/relationships/slideLayout" Target="../slideLayouts/slideLayout348.xml"/><Relationship Id="rId6" Type="http://schemas.openxmlformats.org/officeDocument/2006/relationships/image" Target="../media/image51.png"/><Relationship Id="rId11" Type="http://schemas.openxmlformats.org/officeDocument/2006/relationships/slide" Target="slide96.xml"/><Relationship Id="rId5" Type="http://schemas.openxmlformats.org/officeDocument/2006/relationships/image" Target="../media/image50.tiff"/><Relationship Id="rId15" Type="http://schemas.openxmlformats.org/officeDocument/2006/relationships/slide" Target="slide65.xml"/><Relationship Id="rId10" Type="http://schemas.openxmlformats.org/officeDocument/2006/relationships/slide" Target="slide69.xml"/><Relationship Id="rId4" Type="http://schemas.openxmlformats.org/officeDocument/2006/relationships/image" Target="../media/image49.jpeg"/><Relationship Id="rId9" Type="http://schemas.openxmlformats.org/officeDocument/2006/relationships/image" Target="../media/image178.svg"/><Relationship Id="rId14" Type="http://schemas.openxmlformats.org/officeDocument/2006/relationships/slide" Target="slide68.xml"/></Relationships>
</file>

<file path=ppt/slides/_rels/slide9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79.xml"/><Relationship Id="rId1" Type="http://schemas.openxmlformats.org/officeDocument/2006/relationships/slideLayout" Target="../slideLayouts/slideLayout348.xml"/><Relationship Id="rId4" Type="http://schemas.openxmlformats.org/officeDocument/2006/relationships/image" Target="../media/image180.svg"/></Relationships>
</file>

<file path=ppt/slides/_rels/slide9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slide" Target="slide67.xml"/><Relationship Id="rId18" Type="http://schemas.openxmlformats.org/officeDocument/2006/relationships/slide" Target="slide3.xml"/><Relationship Id="rId3" Type="http://schemas.openxmlformats.org/officeDocument/2006/relationships/slide" Target="slide64.xml"/><Relationship Id="rId7" Type="http://schemas.openxmlformats.org/officeDocument/2006/relationships/image" Target="../media/image52.svg"/><Relationship Id="rId12" Type="http://schemas.openxmlformats.org/officeDocument/2006/relationships/slide" Target="slide94.xml"/><Relationship Id="rId17" Type="http://schemas.openxmlformats.org/officeDocument/2006/relationships/slide" Target="slide61.xml"/><Relationship Id="rId2" Type="http://schemas.openxmlformats.org/officeDocument/2006/relationships/notesSlide" Target="../notesSlides/notesSlide80.xml"/><Relationship Id="rId16" Type="http://schemas.openxmlformats.org/officeDocument/2006/relationships/slide" Target="slide62.xml"/><Relationship Id="rId1" Type="http://schemas.openxmlformats.org/officeDocument/2006/relationships/slideLayout" Target="../slideLayouts/slideLayout348.xml"/><Relationship Id="rId6" Type="http://schemas.openxmlformats.org/officeDocument/2006/relationships/image" Target="../media/image51.png"/><Relationship Id="rId11" Type="http://schemas.openxmlformats.org/officeDocument/2006/relationships/slide" Target="slide96.xml"/><Relationship Id="rId5" Type="http://schemas.openxmlformats.org/officeDocument/2006/relationships/image" Target="../media/image50.tiff"/><Relationship Id="rId15" Type="http://schemas.openxmlformats.org/officeDocument/2006/relationships/slide" Target="slide65.xml"/><Relationship Id="rId10" Type="http://schemas.openxmlformats.org/officeDocument/2006/relationships/slide" Target="slide69.xml"/><Relationship Id="rId4" Type="http://schemas.openxmlformats.org/officeDocument/2006/relationships/image" Target="../media/image49.jpeg"/><Relationship Id="rId9" Type="http://schemas.openxmlformats.org/officeDocument/2006/relationships/image" Target="../media/image54.svg"/><Relationship Id="rId14" Type="http://schemas.openxmlformats.org/officeDocument/2006/relationships/slide" Target="slide68.xml"/></Relationships>
</file>

<file path=ppt/slides/_rels/slide97.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40.emf"/><Relationship Id="rId2" Type="http://schemas.openxmlformats.org/officeDocument/2006/relationships/notesSlide" Target="../notesSlides/notesSlide81.xml"/><Relationship Id="rId1" Type="http://schemas.openxmlformats.org/officeDocument/2006/relationships/slideLayout" Target="../slideLayouts/slideLayout348.xml"/><Relationship Id="rId6" Type="http://schemas.openxmlformats.org/officeDocument/2006/relationships/image" Target="../media/image183.jpeg"/><Relationship Id="rId5" Type="http://schemas.openxmlformats.org/officeDocument/2006/relationships/image" Target="../media/image182.emf"/><Relationship Id="rId4" Type="http://schemas.openxmlformats.org/officeDocument/2006/relationships/hyperlink" Target="https://aka.ms/mprx69"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www.youtube.com/watch?v=7tpACVy5CGA" TargetMode="External"/><Relationship Id="rId7" Type="http://schemas.openxmlformats.org/officeDocument/2006/relationships/image" Target="../media/image185.jpg"/><Relationship Id="rId2" Type="http://schemas.openxmlformats.org/officeDocument/2006/relationships/notesSlide" Target="../notesSlides/notesSlide82.xml"/><Relationship Id="rId1" Type="http://schemas.openxmlformats.org/officeDocument/2006/relationships/slideLayout" Target="../slideLayouts/slideLayout348.xml"/><Relationship Id="rId6" Type="http://schemas.openxmlformats.org/officeDocument/2006/relationships/image" Target="../media/image40.emf"/><Relationship Id="rId5" Type="http://schemas.openxmlformats.org/officeDocument/2006/relationships/image" Target="../media/image184.jpeg"/><Relationship Id="rId4" Type="http://schemas.openxmlformats.org/officeDocument/2006/relationships/image" Target="../media/image182.emf"/></Relationships>
</file>

<file path=ppt/slides/_rels/slide99.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hyperlink" Target="https://azure.microsoft.com/en-us/services/container-registry/" TargetMode="External"/><Relationship Id="rId18" Type="http://schemas.openxmlformats.org/officeDocument/2006/relationships/hyperlink" Target="https://open.microsoft.com/2017/12/06/kashti-kubernetes-open-source-microsoft/" TargetMode="External"/><Relationship Id="rId3" Type="http://schemas.openxmlformats.org/officeDocument/2006/relationships/hyperlink" Target="https://azure.microsoft.com/en-us/search/videos/?q=azure+container+service" TargetMode="External"/><Relationship Id="rId7" Type="http://schemas.openxmlformats.org/officeDocument/2006/relationships/hyperlink" Target="https://azure.microsoft.com/en-us/training/" TargetMode="External"/><Relationship Id="rId12" Type="http://schemas.openxmlformats.org/officeDocument/2006/relationships/hyperlink" Target="https://azure.microsoft.com/en-us/services/container-instances/" TargetMode="External"/><Relationship Id="rId17" Type="http://schemas.openxmlformats.org/officeDocument/2006/relationships/hyperlink" Target="https://brigade.sh/" TargetMode="External"/><Relationship Id="rId2" Type="http://schemas.openxmlformats.org/officeDocument/2006/relationships/notesSlide" Target="../notesSlides/notesSlide83.xml"/><Relationship Id="rId16" Type="http://schemas.openxmlformats.org/officeDocument/2006/relationships/hyperlink" Target="https://helm.sh/" TargetMode="External"/><Relationship Id="rId1" Type="http://schemas.openxmlformats.org/officeDocument/2006/relationships/slideLayout" Target="../slideLayouts/slideLayout348.xml"/><Relationship Id="rId6" Type="http://schemas.openxmlformats.org/officeDocument/2006/relationships/image" Target="../media/image187.png"/><Relationship Id="rId11" Type="http://schemas.openxmlformats.org/officeDocument/2006/relationships/hyperlink" Target="https://azure.microsoft.com/en-us/services/container-service/" TargetMode="External"/><Relationship Id="rId5" Type="http://schemas.openxmlformats.org/officeDocument/2006/relationships/hyperlink" Target="https://azure.microsoft.com/en-us/free/" TargetMode="External"/><Relationship Id="rId15" Type="http://schemas.openxmlformats.org/officeDocument/2006/relationships/hyperlink" Target="https://draft.sh/" TargetMode="External"/><Relationship Id="rId10" Type="http://schemas.openxmlformats.org/officeDocument/2006/relationships/image" Target="../media/image189.png"/><Relationship Id="rId4" Type="http://schemas.openxmlformats.org/officeDocument/2006/relationships/image" Target="../media/image186.png"/><Relationship Id="rId9" Type="http://schemas.openxmlformats.org/officeDocument/2006/relationships/hyperlink" Target="https://github.com/Azure/AKS" TargetMode="External"/><Relationship Id="rId14" Type="http://schemas.openxmlformats.org/officeDocument/2006/relationships/hyperlink" Target="https://azure.microsoft.com/en-us/blog/connect-your-applications-to-azure-with-open-service-broker-for-azu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spc="0" dirty="0"/>
              <a:t>Azure Container Workshop</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i="1" dirty="0"/>
              <a:t>Delivering modern cloud native applications with </a:t>
            </a:r>
            <a:br>
              <a:rPr lang="en-US" i="1" dirty="0"/>
            </a:br>
            <a:r>
              <a:rPr lang="en-US" i="1" dirty="0"/>
              <a:t>open source technologies on Azure</a:t>
            </a: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IT</a:t>
            </a:r>
            <a:endParaRPr lang="en-US" sz="4705" dirty="0">
              <a:solidFill>
                <a:schemeClr val="tx1"/>
              </a:solidFill>
            </a:endParaRPr>
          </a:p>
        </p:txBody>
      </p:sp>
      <p:grpSp>
        <p:nvGrpSpPr>
          <p:cNvPr id="4" name="Group 3">
            <a:extLst>
              <a:ext uri="{FF2B5EF4-FFF2-40B4-BE49-F238E27FC236}">
                <a16:creationId xmlns:a16="http://schemas.microsoft.com/office/drawing/2014/main" id="{F419B3FC-707B-489A-A7B9-DE08B8E70644}"/>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 need to manage servers and maintain compliance with little disruption</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I’m unsure of how to integrate unfamiliar applications, and I require help from developers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I’m unable to focus on both server protection and application compliance</a:t>
              </a:r>
            </a:p>
          </p:txBody>
        </p:sp>
      </p:grpSp>
      <p:grpSp>
        <p:nvGrpSpPr>
          <p:cNvPr id="84" name="Group 83">
            <a:extLst>
              <a:ext uri="{FF2B5EF4-FFF2-40B4-BE49-F238E27FC236}">
                <a16:creationId xmlns:a16="http://schemas.microsoft.com/office/drawing/2014/main" id="{263928D3-EE13-4DBD-8945-8835DC5D9669}"/>
              </a:ext>
            </a:extLst>
          </p:cNvPr>
          <p:cNvGrpSpPr/>
          <p:nvPr/>
        </p:nvGrpSpPr>
        <p:grpSpPr>
          <a:xfrm>
            <a:off x="5565843" y="2497491"/>
            <a:ext cx="1060317" cy="982777"/>
            <a:chOff x="-1584325" y="2674938"/>
            <a:chExt cx="868363" cy="804862"/>
          </a:xfrm>
        </p:grpSpPr>
        <p:sp>
          <p:nvSpPr>
            <p:cNvPr id="85" name="Freeform 5">
              <a:extLst>
                <a:ext uri="{FF2B5EF4-FFF2-40B4-BE49-F238E27FC236}">
                  <a16:creationId xmlns:a16="http://schemas.microsoft.com/office/drawing/2014/main" id="{A9DD8FE7-3ABB-470F-A31A-1839E008250A}"/>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6">
              <a:extLst>
                <a:ext uri="{FF2B5EF4-FFF2-40B4-BE49-F238E27FC236}">
                  <a16:creationId xmlns:a16="http://schemas.microsoft.com/office/drawing/2014/main" id="{FE37291D-D92F-45F2-9F1D-A7208C1B2A8C}"/>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7">
              <a:extLst>
                <a:ext uri="{FF2B5EF4-FFF2-40B4-BE49-F238E27FC236}">
                  <a16:creationId xmlns:a16="http://schemas.microsoft.com/office/drawing/2014/main" id="{2B07F713-C75F-4189-8B85-28E8FDE8A655}"/>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8">
              <a:extLst>
                <a:ext uri="{FF2B5EF4-FFF2-40B4-BE49-F238E27FC236}">
                  <a16:creationId xmlns:a16="http://schemas.microsoft.com/office/drawing/2014/main" id="{DC90C52F-3D5C-4CB9-B183-CADFB3A9CA0B}"/>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9">
              <a:extLst>
                <a:ext uri="{FF2B5EF4-FFF2-40B4-BE49-F238E27FC236}">
                  <a16:creationId xmlns:a16="http://schemas.microsoft.com/office/drawing/2014/main" id="{B8F7AA2F-3270-44EA-9995-5404CC066A16}"/>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4">
            <a:extLst>
              <a:ext uri="{FF2B5EF4-FFF2-40B4-BE49-F238E27FC236}">
                <a16:creationId xmlns:a16="http://schemas.microsoft.com/office/drawing/2014/main" id="{A9FEE6EE-63E9-4CC9-8AB5-5245CC6A0244}"/>
              </a:ext>
            </a:extLst>
          </p:cNvPr>
          <p:cNvGrpSpPr>
            <a:grpSpLocks noChangeAspect="1"/>
          </p:cNvGrpSpPr>
          <p:nvPr/>
        </p:nvGrpSpPr>
        <p:grpSpPr bwMode="auto">
          <a:xfrm>
            <a:off x="9426046" y="2469073"/>
            <a:ext cx="892477" cy="1039606"/>
            <a:chOff x="7055" y="1097"/>
            <a:chExt cx="461" cy="537"/>
          </a:xfrm>
        </p:grpSpPr>
        <p:sp>
          <p:nvSpPr>
            <p:cNvPr id="5" name="Freeform 5">
              <a:extLst>
                <a:ext uri="{FF2B5EF4-FFF2-40B4-BE49-F238E27FC236}">
                  <a16:creationId xmlns:a16="http://schemas.microsoft.com/office/drawing/2014/main" id="{DF0DF16F-F55A-4320-9A99-2C3F27A75A15}"/>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E770B077-C50A-4865-A824-D398DF24F669}"/>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7">
              <a:extLst>
                <a:ext uri="{FF2B5EF4-FFF2-40B4-BE49-F238E27FC236}">
                  <a16:creationId xmlns:a16="http://schemas.microsoft.com/office/drawing/2014/main" id="{3485EDF4-21F2-4B57-94F6-9A71CB020E30}"/>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45EB758E-87C8-4127-83CB-077DDEF6E215}"/>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FFC451FA-4BEE-4797-AC1C-9864106F3543}"/>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51" name="Group 50">
            <a:extLst>
              <a:ext uri="{FF2B5EF4-FFF2-40B4-BE49-F238E27FC236}">
                <a16:creationId xmlns:a16="http://schemas.microsoft.com/office/drawing/2014/main" id="{7693567F-DCAA-4F37-A4C2-1FBF93199F32}"/>
              </a:ext>
            </a:extLst>
          </p:cNvPr>
          <p:cNvGrpSpPr/>
          <p:nvPr/>
        </p:nvGrpSpPr>
        <p:grpSpPr>
          <a:xfrm>
            <a:off x="1829949" y="2462216"/>
            <a:ext cx="971398" cy="1010055"/>
            <a:chOff x="5161693" y="3063002"/>
            <a:chExt cx="933450" cy="970598"/>
          </a:xfrm>
        </p:grpSpPr>
        <p:sp>
          <p:nvSpPr>
            <p:cNvPr id="52" name="Freeform: Shape 51">
              <a:extLst>
                <a:ext uri="{FF2B5EF4-FFF2-40B4-BE49-F238E27FC236}">
                  <a16:creationId xmlns:a16="http://schemas.microsoft.com/office/drawing/2014/main" id="{7A8429E5-A655-4692-B713-329189C3FAAD}"/>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B77223D-331C-4B1E-8C54-E3AE8686EE1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B9B6699-CB25-4E7A-8D0B-2F8E0D9F17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C41C69E4-35F0-40EC-BB7C-CB5B5059A8FA}"/>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75EEEAEA-02B0-425C-A40F-EC6DD4C338BD}"/>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8B2BECDB-E042-4A5A-8BEC-5C46028711AD}"/>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8ADB395-3842-438A-9061-4C7BC1CE252A}"/>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F150CAF6-E385-4113-9E7B-62881C00A080}"/>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63B53EC0-2FFB-4448-BEC4-6729213AD11A}"/>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3F33A1E0-6E4E-46E1-A340-B36C00E107E2}"/>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75CDA4B-E3A9-4C57-8876-6F3E87CE31BA}"/>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8AD963A2-4511-4C65-9CE6-8E4DEB14F390}"/>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20A23DF1-476D-44A9-B763-93919A8AB6D2}"/>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867A50E-776F-4757-BD1C-B7CFA8180DB6}"/>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4F4DBA13-8C4E-43BE-A10D-9F2E161B9E78}"/>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nvGrpSpPr>
          <p:cNvPr id="40" name="Group 39">
            <a:extLst>
              <a:ext uri="{FF2B5EF4-FFF2-40B4-BE49-F238E27FC236}">
                <a16:creationId xmlns:a16="http://schemas.microsoft.com/office/drawing/2014/main" id="{8596BF82-62C2-4947-B5E5-8EF9511482EE}"/>
              </a:ext>
            </a:extLst>
          </p:cNvPr>
          <p:cNvGrpSpPr/>
          <p:nvPr/>
        </p:nvGrpSpPr>
        <p:grpSpPr>
          <a:xfrm>
            <a:off x="2247705" y="5440442"/>
            <a:ext cx="7696590" cy="144024"/>
            <a:chOff x="2292775" y="5549038"/>
            <a:chExt cx="7850923" cy="146912"/>
          </a:xfrm>
        </p:grpSpPr>
        <p:sp>
          <p:nvSpPr>
            <p:cNvPr id="41" name="Oval 40">
              <a:extLst>
                <a:ext uri="{FF2B5EF4-FFF2-40B4-BE49-F238E27FC236}">
                  <a16:creationId xmlns:a16="http://schemas.microsoft.com/office/drawing/2014/main" id="{F6170AC0-F457-46B8-8D3F-B805EDDB713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2" name="Oval 41">
              <a:extLst>
                <a:ext uri="{FF2B5EF4-FFF2-40B4-BE49-F238E27FC236}">
                  <a16:creationId xmlns:a16="http://schemas.microsoft.com/office/drawing/2014/main" id="{F49367F3-AFEF-42BF-B9B9-C19CD81874A9}"/>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Oval 42">
              <a:extLst>
                <a:ext uri="{FF2B5EF4-FFF2-40B4-BE49-F238E27FC236}">
                  <a16:creationId xmlns:a16="http://schemas.microsoft.com/office/drawing/2014/main" id="{7242CA74-13C2-4276-85C2-1F080285BBBA}"/>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D55DE5A8-E63A-4124-B94E-1530502C7907}"/>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33C6F60-2324-4890-9B6B-9CC9C6D3D4CE}"/>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279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ppt_x"/>
                                          </p:val>
                                        </p:tav>
                                        <p:tav tm="100000">
                                          <p:val>
                                            <p:strVal val="#ppt_x"/>
                                          </p:val>
                                        </p:tav>
                                      </p:tavLst>
                                    </p:anim>
                                    <p:anim calcmode="lin" valueType="num">
                                      <p:cBhvr additive="base">
                                        <p:cTn id="8" dur="10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1000" fill="hold"/>
                                        <p:tgtEl>
                                          <p:spTgt spid="84"/>
                                        </p:tgtEl>
                                        <p:attrNameLst>
                                          <p:attrName>ppt_x</p:attrName>
                                        </p:attrNameLst>
                                      </p:cBhvr>
                                      <p:tavLst>
                                        <p:tav tm="0">
                                          <p:val>
                                            <p:strVal val="#ppt_x"/>
                                          </p:val>
                                        </p:tav>
                                        <p:tav tm="100000">
                                          <p:val>
                                            <p:strVal val="#ppt_x"/>
                                          </p:val>
                                        </p:tav>
                                      </p:tavLst>
                                    </p:anim>
                                    <p:anim calcmode="lin" valueType="num">
                                      <p:cBhvr additive="base">
                                        <p:cTn id="12" dur="10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outVertical)">
                                      <p:cBhvr>
                                        <p:cTn id="24"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Appendix Sections </a:t>
            </a:r>
          </a:p>
        </p:txBody>
      </p:sp>
    </p:spTree>
    <p:extLst>
      <p:ext uri="{BB962C8B-B14F-4D97-AF65-F5344CB8AC3E}">
        <p14:creationId xmlns:p14="http://schemas.microsoft.com/office/powerpoint/2010/main" val="404958896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So many choices</a:t>
            </a:r>
            <a:r>
              <a:rPr lang="mr-IN" dirty="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22917340"/>
              </p:ext>
            </p:extLst>
          </p:nvPr>
        </p:nvGraphicFramePr>
        <p:xfrm>
          <a:off x="418643" y="1486746"/>
          <a:ext cx="10981204" cy="2549532"/>
        </p:xfrm>
        <a:graphic>
          <a:graphicData uri="http://schemas.openxmlformats.org/drawingml/2006/table">
            <a:tbl>
              <a:tblPr firstRow="1" bandRow="1">
                <a:tableStyleId>{5C22544A-7EE6-4342-B048-85BDC9FD1C3A}</a:tableStyleId>
              </a:tblPr>
              <a:tblGrid>
                <a:gridCol w="3286891">
                  <a:extLst>
                    <a:ext uri="{9D8B030D-6E8A-4147-A177-3AD203B41FA5}">
                      <a16:colId xmlns:a16="http://schemas.microsoft.com/office/drawing/2014/main" val="20000"/>
                    </a:ext>
                  </a:extLst>
                </a:gridCol>
                <a:gridCol w="7694313">
                  <a:extLst>
                    <a:ext uri="{9D8B030D-6E8A-4147-A177-3AD203B41FA5}">
                      <a16:colId xmlns:a16="http://schemas.microsoft.com/office/drawing/2014/main" val="20001"/>
                    </a:ext>
                  </a:extLst>
                </a:gridCol>
              </a:tblGrid>
              <a:tr h="418332">
                <a:tc>
                  <a:txBody>
                    <a:bodyPr/>
                    <a:lstStyle/>
                    <a:p>
                      <a:r>
                        <a:rPr lang="en-US" sz="2200" dirty="0"/>
                        <a:t>Service</a:t>
                      </a:r>
                    </a:p>
                  </a:txBody>
                  <a:tcPr marL="89642" marR="89642" marT="44821" marB="44821"/>
                </a:tc>
                <a:tc>
                  <a:txBody>
                    <a:bodyPr/>
                    <a:lstStyle/>
                    <a:p>
                      <a:r>
                        <a:rPr lang="en-US" sz="2200" dirty="0"/>
                        <a:t>Sweet</a:t>
                      </a:r>
                      <a:r>
                        <a:rPr lang="en-US" sz="2200" baseline="0" dirty="0"/>
                        <a:t> spot</a:t>
                      </a:r>
                      <a:endParaRPr lang="en-US" sz="2200" dirty="0"/>
                    </a:p>
                  </a:txBody>
                  <a:tcPr marL="89642" marR="89642" marT="44821" marB="44821"/>
                </a:tc>
                <a:extLst>
                  <a:ext uri="{0D108BD9-81ED-4DB2-BD59-A6C34878D82A}">
                    <a16:rowId xmlns:a16="http://schemas.microsoft.com/office/drawing/2014/main" val="10000"/>
                  </a:ext>
                </a:extLst>
              </a:tr>
              <a:tr h="418332">
                <a:tc>
                  <a:txBody>
                    <a:bodyPr/>
                    <a:lstStyle/>
                    <a:p>
                      <a:r>
                        <a:rPr lang="en-US" sz="2200" dirty="0"/>
                        <a:t>Azure Web</a:t>
                      </a:r>
                      <a:r>
                        <a:rPr lang="en-US" sz="2200" baseline="0" dirty="0"/>
                        <a:t> Apps</a:t>
                      </a:r>
                      <a:endParaRPr lang="en-US" sz="2200" dirty="0"/>
                    </a:p>
                  </a:txBody>
                  <a:tcPr marL="89642" marR="89642" marT="44821" marB="44821"/>
                </a:tc>
                <a:tc>
                  <a:txBody>
                    <a:bodyPr/>
                    <a:lstStyle/>
                    <a:p>
                      <a:r>
                        <a:rPr lang="en-US" sz="2200" dirty="0"/>
                        <a:t>Deploy scalable</a:t>
                      </a:r>
                      <a:r>
                        <a:rPr lang="en-US" sz="2200" baseline="0" dirty="0"/>
                        <a:t> web apps and services using containers</a:t>
                      </a:r>
                      <a:endParaRPr lang="en-US" sz="2200" dirty="0"/>
                    </a:p>
                  </a:txBody>
                  <a:tcPr marL="89642" marR="89642" marT="44821" marB="44821"/>
                </a:tc>
                <a:extLst>
                  <a:ext uri="{0D108BD9-81ED-4DB2-BD59-A6C34878D82A}">
                    <a16:rowId xmlns:a16="http://schemas.microsoft.com/office/drawing/2014/main" val="10001"/>
                  </a:ext>
                </a:extLst>
              </a:tr>
              <a:tr h="418332">
                <a:tc>
                  <a:txBody>
                    <a:bodyPr/>
                    <a:lstStyle/>
                    <a:p>
                      <a:r>
                        <a:rPr lang="en-US" sz="2200" dirty="0"/>
                        <a:t>Service Fabric</a:t>
                      </a:r>
                    </a:p>
                  </a:txBody>
                  <a:tcPr marL="89642" marR="89642" marT="44821" marB="44821"/>
                </a:tc>
                <a:tc>
                  <a:txBody>
                    <a:bodyPr/>
                    <a:lstStyle/>
                    <a:p>
                      <a:r>
                        <a:rPr lang="en-US" sz="2200" dirty="0"/>
                        <a:t>Build </a:t>
                      </a:r>
                      <a:r>
                        <a:rPr lang="en-US" sz="2200" dirty="0" err="1"/>
                        <a:t>microservice</a:t>
                      </a:r>
                      <a:r>
                        <a:rPr lang="en-US" sz="2200" baseline="0" dirty="0"/>
                        <a:t> applications packaged in containers</a:t>
                      </a:r>
                      <a:endParaRPr lang="en-US" sz="2200" dirty="0"/>
                    </a:p>
                  </a:txBody>
                  <a:tcPr marL="89642" marR="89642" marT="44821" marB="44821"/>
                </a:tc>
                <a:extLst>
                  <a:ext uri="{0D108BD9-81ED-4DB2-BD59-A6C34878D82A}">
                    <a16:rowId xmlns:a16="http://schemas.microsoft.com/office/drawing/2014/main" val="10002"/>
                  </a:ext>
                </a:extLst>
              </a:tr>
              <a:tr h="418332">
                <a:tc>
                  <a:txBody>
                    <a:bodyPr/>
                    <a:lstStyle/>
                    <a:p>
                      <a:r>
                        <a:rPr lang="en-US" sz="2200" dirty="0"/>
                        <a:t>Azure Kubernetes</a:t>
                      </a:r>
                      <a:r>
                        <a:rPr lang="en-US" sz="2200" baseline="0" dirty="0"/>
                        <a:t> Service</a:t>
                      </a:r>
                      <a:endParaRPr lang="en-US" sz="2200" dirty="0"/>
                    </a:p>
                  </a:txBody>
                  <a:tcPr marL="89642" marR="89642" marT="44821" marB="44821"/>
                </a:tc>
                <a:tc>
                  <a:txBody>
                    <a:bodyPr/>
                    <a:lstStyle/>
                    <a:p>
                      <a:r>
                        <a:rPr lang="en-US" sz="2200" dirty="0"/>
                        <a:t>Use OSS</a:t>
                      </a:r>
                      <a:r>
                        <a:rPr lang="en-US" sz="2200" baseline="0" dirty="0"/>
                        <a:t> orchestrators to manage containers across VMs</a:t>
                      </a:r>
                      <a:endParaRPr lang="en-US" sz="2200" dirty="0"/>
                    </a:p>
                  </a:txBody>
                  <a:tcPr marL="89642" marR="89642" marT="44821" marB="44821"/>
                </a:tc>
                <a:extLst>
                  <a:ext uri="{0D108BD9-81ED-4DB2-BD59-A6C34878D82A}">
                    <a16:rowId xmlns:a16="http://schemas.microsoft.com/office/drawing/2014/main" val="10003"/>
                  </a:ext>
                </a:extLst>
              </a:tr>
              <a:tr h="418332">
                <a:tc>
                  <a:txBody>
                    <a:bodyPr/>
                    <a:lstStyle/>
                    <a:p>
                      <a:r>
                        <a:rPr lang="en-US" sz="2200" dirty="0"/>
                        <a:t>Azure</a:t>
                      </a:r>
                      <a:r>
                        <a:rPr lang="en-US" sz="2200" baseline="0" dirty="0"/>
                        <a:t> Batch</a:t>
                      </a:r>
                      <a:endParaRPr lang="en-US" sz="2200" dirty="0"/>
                    </a:p>
                  </a:txBody>
                  <a:tcPr marL="89642" marR="89642" marT="44821" marB="44821"/>
                </a:tc>
                <a:tc>
                  <a:txBody>
                    <a:bodyPr/>
                    <a:lstStyle/>
                    <a:p>
                      <a:r>
                        <a:rPr lang="en-US" sz="2200" dirty="0"/>
                        <a:t>Schedule</a:t>
                      </a:r>
                      <a:r>
                        <a:rPr lang="en-US" sz="2200" baseline="0" dirty="0"/>
                        <a:t> large scale batch processes deployed in containers</a:t>
                      </a:r>
                      <a:endParaRPr lang="en-US" sz="2200" dirty="0"/>
                    </a:p>
                  </a:txBody>
                  <a:tcPr marL="89642" marR="89642" marT="44821" marB="44821"/>
                </a:tc>
                <a:extLst>
                  <a:ext uri="{0D108BD9-81ED-4DB2-BD59-A6C34878D82A}">
                    <a16:rowId xmlns:a16="http://schemas.microsoft.com/office/drawing/2014/main" val="10004"/>
                  </a:ext>
                </a:extLst>
              </a:tr>
              <a:tr h="418332">
                <a:tc>
                  <a:txBody>
                    <a:bodyPr/>
                    <a:lstStyle/>
                    <a:p>
                      <a:r>
                        <a:rPr lang="en-US" sz="2200" dirty="0"/>
                        <a:t>Azure Container Instances</a:t>
                      </a:r>
                    </a:p>
                  </a:txBody>
                  <a:tcPr marL="89642" marR="89642" marT="44821" marB="44821"/>
                </a:tc>
                <a:tc>
                  <a:txBody>
                    <a:bodyPr/>
                    <a:lstStyle/>
                    <a:p>
                      <a:r>
                        <a:rPr lang="en-US" sz="2200" dirty="0"/>
                        <a:t>Run individual containers with no VM management</a:t>
                      </a:r>
                    </a:p>
                  </a:txBody>
                  <a:tcPr marL="89642" marR="89642" marT="44821" marB="44821"/>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7386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2084" name="think-cell Slide" r:id="rId5" imgW="377" imgH="377" progId="TCLayout.ActiveDocument.1">
                  <p:embed/>
                </p:oleObj>
              </mc:Choice>
              <mc:Fallback>
                <p:oleObj name="think-cell Slide" r:id="rId5" imgW="377" imgH="377" progId="TCLayout.ActiveDocument.1">
                  <p:embed/>
                  <p:pic>
                    <p:nvPicPr>
                      <p:cNvPr id="10" name="Object 9"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4AE241C5-408D-40B7-B454-D04DD8257F13}"/>
              </a:ext>
            </a:extLst>
          </p:cNvPr>
          <p:cNvSpPr>
            <a:spLocks noGrp="1"/>
          </p:cNvSpPr>
          <p:nvPr>
            <p:ph type="title"/>
          </p:nvPr>
        </p:nvSpPr>
        <p:spPr/>
        <p:txBody>
          <a:bodyPr/>
          <a:lstStyle/>
          <a:p>
            <a:r>
              <a:rPr lang="en-US" dirty="0"/>
              <a:t>Why Change?</a:t>
            </a:r>
          </a:p>
        </p:txBody>
      </p:sp>
      <p:grpSp>
        <p:nvGrpSpPr>
          <p:cNvPr id="7" name="Group 6">
            <a:extLst>
              <a:ext uri="{FF2B5EF4-FFF2-40B4-BE49-F238E27FC236}">
                <a16:creationId xmlns:a16="http://schemas.microsoft.com/office/drawing/2014/main" id="{BF91FC3B-6BBD-4971-B06A-A63CE117E7D2}"/>
              </a:ext>
            </a:extLst>
          </p:cNvPr>
          <p:cNvGrpSpPr/>
          <p:nvPr/>
        </p:nvGrpSpPr>
        <p:grpSpPr>
          <a:xfrm>
            <a:off x="4281043" y="1814750"/>
            <a:ext cx="3631833" cy="4270823"/>
            <a:chOff x="4284578" y="1814521"/>
            <a:chExt cx="3632348" cy="4271429"/>
          </a:xfrm>
        </p:grpSpPr>
        <p:sp>
          <p:nvSpPr>
            <p:cNvPr id="53" name="Text Placeholder 2"/>
            <p:cNvSpPr txBox="1">
              <a:spLocks/>
            </p:cNvSpPr>
            <p:nvPr/>
          </p:nvSpPr>
          <p:spPr>
            <a:xfrm>
              <a:off x="4661662" y="1814521"/>
              <a:ext cx="3255264" cy="759273"/>
            </a:xfrm>
            <a:prstGeom prst="rect">
              <a:avLst/>
            </a:prstGeom>
            <a:solidFill>
              <a:schemeClr val="accent2"/>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Lack of agility </a:t>
              </a:r>
            </a:p>
          </p:txBody>
        </p:sp>
        <p:sp>
          <p:nvSpPr>
            <p:cNvPr id="23" name="Rectangle 22"/>
            <p:cNvSpPr/>
            <p:nvPr/>
          </p:nvSpPr>
          <p:spPr>
            <a:xfrm>
              <a:off x="4661662"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Deployment time of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new services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Operation is time (and budget) consuming</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Innovation is happening outside IT inside</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business areas</a:t>
              </a:r>
            </a:p>
          </p:txBody>
        </p:sp>
        <p:sp>
          <p:nvSpPr>
            <p:cNvPr id="28" name="Oval 27">
              <a:extLst>
                <a:ext uri="{FF2B5EF4-FFF2-40B4-BE49-F238E27FC236}">
                  <a16:creationId xmlns:a16="http://schemas.microsoft.com/office/drawing/2014/main" id="{31C09929-DF24-4E5B-A555-DCB0CD189B1F}"/>
                </a:ext>
              </a:extLst>
            </p:cNvPr>
            <p:cNvSpPr/>
            <p:nvPr/>
          </p:nvSpPr>
          <p:spPr bwMode="auto">
            <a:xfrm>
              <a:off x="4284578" y="1814522"/>
              <a:ext cx="756038" cy="759272"/>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Freeform 200">
              <a:extLst>
                <a:ext uri="{FF2B5EF4-FFF2-40B4-BE49-F238E27FC236}">
                  <a16:creationId xmlns:a16="http://schemas.microsoft.com/office/drawing/2014/main" id="{7A57D737-D14C-4A9D-98A1-D289F14EBE1C}"/>
                </a:ext>
              </a:extLst>
            </p:cNvPr>
            <p:cNvSpPr>
              <a:spLocks/>
            </p:cNvSpPr>
            <p:nvPr/>
          </p:nvSpPr>
          <p:spPr bwMode="auto">
            <a:xfrm>
              <a:off x="4405350" y="2034426"/>
              <a:ext cx="514494" cy="319464"/>
            </a:xfrm>
            <a:custGeom>
              <a:avLst/>
              <a:gdLst>
                <a:gd name="connsiteX0" fmla="*/ 2050453 w 4730618"/>
                <a:gd name="connsiteY0" fmla="*/ 1641812 h 2937375"/>
                <a:gd name="connsiteX1" fmla="*/ 2103353 w 4730618"/>
                <a:gd name="connsiteY1" fmla="*/ 1666157 h 2937375"/>
                <a:gd name="connsiteX2" fmla="*/ 2099607 w 4730618"/>
                <a:gd name="connsiteY2" fmla="*/ 1771024 h 2937375"/>
                <a:gd name="connsiteX3" fmla="*/ 766353 w 4730618"/>
                <a:gd name="connsiteY3" fmla="*/ 2400229 h 2937375"/>
                <a:gd name="connsiteX4" fmla="*/ 635274 w 4730618"/>
                <a:gd name="connsiteY4" fmla="*/ 2403974 h 2937375"/>
                <a:gd name="connsiteX5" fmla="*/ 290257 w 4730618"/>
                <a:gd name="connsiteY5" fmla="*/ 2369799 h 2937375"/>
                <a:gd name="connsiteX6" fmla="*/ 264226 w 4730618"/>
                <a:gd name="connsiteY6" fmla="*/ 2363776 h 2937375"/>
                <a:gd name="connsiteX7" fmla="*/ 308973 w 4730618"/>
                <a:gd name="connsiteY7" fmla="*/ 2416323 h 2937375"/>
                <a:gd name="connsiteX8" fmla="*/ 582520 w 4730618"/>
                <a:gd name="connsiteY8" fmla="*/ 2737552 h 2937375"/>
                <a:gd name="connsiteX9" fmla="*/ 571282 w 4730618"/>
                <a:gd name="connsiteY9" fmla="*/ 2842444 h 2937375"/>
                <a:gd name="connsiteX10" fmla="*/ 522583 w 4730618"/>
                <a:gd name="connsiteY10" fmla="*/ 2861174 h 2937375"/>
                <a:gd name="connsiteX11" fmla="*/ 466391 w 4730618"/>
                <a:gd name="connsiteY11" fmla="*/ 2834951 h 2937375"/>
                <a:gd name="connsiteX12" fmla="*/ 16857 w 4730618"/>
                <a:gd name="connsiteY12" fmla="*/ 2306750 h 2937375"/>
                <a:gd name="connsiteX13" fmla="*/ 16857 w 4730618"/>
                <a:gd name="connsiteY13" fmla="*/ 2209351 h 2937375"/>
                <a:gd name="connsiteX14" fmla="*/ 455152 w 4730618"/>
                <a:gd name="connsiteY14" fmla="*/ 1669910 h 2937375"/>
                <a:gd name="connsiteX15" fmla="*/ 560044 w 4730618"/>
                <a:gd name="connsiteY15" fmla="*/ 1658672 h 2937375"/>
                <a:gd name="connsiteX16" fmla="*/ 571282 w 4730618"/>
                <a:gd name="connsiteY16" fmla="*/ 1763563 h 2937375"/>
                <a:gd name="connsiteX17" fmla="*/ 223830 w 4730618"/>
                <a:gd name="connsiteY17" fmla="*/ 2196239 h 2937375"/>
                <a:gd name="connsiteX18" fmla="*/ 222194 w 4730618"/>
                <a:gd name="connsiteY18" fmla="*/ 2198277 h 2937375"/>
                <a:gd name="connsiteX19" fmla="*/ 250173 w 4730618"/>
                <a:gd name="connsiteY19" fmla="*/ 2206177 h 2937375"/>
                <a:gd name="connsiteX20" fmla="*/ 762608 w 4730618"/>
                <a:gd name="connsiteY20" fmla="*/ 2250418 h 2937375"/>
                <a:gd name="connsiteX21" fmla="*/ 1994745 w 4730618"/>
                <a:gd name="connsiteY21" fmla="*/ 1662411 h 2937375"/>
                <a:gd name="connsiteX22" fmla="*/ 2050453 w 4730618"/>
                <a:gd name="connsiteY22" fmla="*/ 1641812 h 2937375"/>
                <a:gd name="connsiteX23" fmla="*/ 506193 w 4730618"/>
                <a:gd name="connsiteY23" fmla="*/ 76539 h 2937375"/>
                <a:gd name="connsiteX24" fmla="*/ 560044 w 4730618"/>
                <a:gd name="connsiteY24" fmla="*/ 93397 h 2937375"/>
                <a:gd name="connsiteX25" fmla="*/ 571282 w 4730618"/>
                <a:gd name="connsiteY25" fmla="*/ 198288 h 2937375"/>
                <a:gd name="connsiteX26" fmla="*/ 271139 w 4730618"/>
                <a:gd name="connsiteY26" fmla="*/ 572050 h 2937375"/>
                <a:gd name="connsiteX27" fmla="*/ 245370 w 4730618"/>
                <a:gd name="connsiteY27" fmla="*/ 604140 h 2937375"/>
                <a:gd name="connsiteX28" fmla="*/ 293640 w 4730618"/>
                <a:gd name="connsiteY28" fmla="*/ 597544 h 2937375"/>
                <a:gd name="connsiteX29" fmla="*/ 639009 w 4730618"/>
                <a:gd name="connsiteY29" fmla="*/ 582064 h 2937375"/>
                <a:gd name="connsiteX30" fmla="*/ 956539 w 4730618"/>
                <a:gd name="connsiteY30" fmla="*/ 609292 h 2937375"/>
                <a:gd name="connsiteX31" fmla="*/ 2552326 w 4730618"/>
                <a:gd name="connsiteY31" fmla="*/ 1493700 h 2937375"/>
                <a:gd name="connsiteX32" fmla="*/ 3923353 w 4730618"/>
                <a:gd name="connsiteY32" fmla="*/ 2295663 h 2937375"/>
                <a:gd name="connsiteX33" fmla="*/ 4488060 w 4730618"/>
                <a:gd name="connsiteY33" fmla="*/ 2274584 h 2937375"/>
                <a:gd name="connsiteX34" fmla="*/ 4507940 w 4730618"/>
                <a:gd name="connsiteY34" fmla="*/ 2269212 h 2937375"/>
                <a:gd name="connsiteX35" fmla="*/ 4489388 w 4730618"/>
                <a:gd name="connsiteY35" fmla="*/ 2246317 h 2937375"/>
                <a:gd name="connsiteX36" fmla="*/ 4158802 w 4730618"/>
                <a:gd name="connsiteY36" fmla="*/ 1838346 h 2937375"/>
                <a:gd name="connsiteX37" fmla="*/ 4170051 w 4730618"/>
                <a:gd name="connsiteY37" fmla="*/ 1733319 h 2937375"/>
                <a:gd name="connsiteX38" fmla="*/ 4275040 w 4730618"/>
                <a:gd name="connsiteY38" fmla="*/ 1744572 h 2937375"/>
                <a:gd name="connsiteX39" fmla="*/ 4713745 w 4730618"/>
                <a:gd name="connsiteY39" fmla="*/ 2284709 h 2937375"/>
                <a:gd name="connsiteX40" fmla="*/ 4713745 w 4730618"/>
                <a:gd name="connsiteY40" fmla="*/ 2382234 h 2937375"/>
                <a:gd name="connsiteX41" fmla="*/ 4263791 w 4730618"/>
                <a:gd name="connsiteY41" fmla="*/ 2911119 h 2937375"/>
                <a:gd name="connsiteX42" fmla="*/ 4207547 w 4730618"/>
                <a:gd name="connsiteY42" fmla="*/ 2937375 h 2937375"/>
                <a:gd name="connsiteX43" fmla="*/ 4158802 w 4730618"/>
                <a:gd name="connsiteY43" fmla="*/ 2918620 h 2937375"/>
                <a:gd name="connsiteX44" fmla="*/ 4151303 w 4730618"/>
                <a:gd name="connsiteY44" fmla="*/ 2813594 h 2937375"/>
                <a:gd name="connsiteX45" fmla="*/ 4460229 w 4730618"/>
                <a:gd name="connsiteY45" fmla="*/ 2450689 h 2937375"/>
                <a:gd name="connsiteX46" fmla="*/ 4476736 w 4730618"/>
                <a:gd name="connsiteY46" fmla="*/ 2431298 h 2937375"/>
                <a:gd name="connsiteX47" fmla="*/ 4463243 w 4730618"/>
                <a:gd name="connsiteY47" fmla="*/ 2434320 h 2937375"/>
                <a:gd name="connsiteX48" fmla="*/ 4155604 w 4730618"/>
                <a:gd name="connsiteY48" fmla="*/ 2464300 h 2937375"/>
                <a:gd name="connsiteX49" fmla="*/ 3912115 w 4730618"/>
                <a:gd name="connsiteY49" fmla="*/ 2445563 h 2937375"/>
                <a:gd name="connsiteX50" fmla="*/ 2443692 w 4730618"/>
                <a:gd name="connsiteY50" fmla="*/ 1594882 h 2937375"/>
                <a:gd name="connsiteX51" fmla="*/ 934063 w 4730618"/>
                <a:gd name="connsiteY51" fmla="*/ 759191 h 2937375"/>
                <a:gd name="connsiteX52" fmla="*/ 249252 w 4730618"/>
                <a:gd name="connsiteY52" fmla="*/ 756029 h 2937375"/>
                <a:gd name="connsiteX53" fmla="*/ 230901 w 4730618"/>
                <a:gd name="connsiteY53" fmla="*/ 759367 h 2937375"/>
                <a:gd name="connsiteX54" fmla="*/ 246070 w 4730618"/>
                <a:gd name="connsiteY54" fmla="*/ 777179 h 2937375"/>
                <a:gd name="connsiteX55" fmla="*/ 582520 w 4730618"/>
                <a:gd name="connsiteY55" fmla="*/ 1172277 h 2937375"/>
                <a:gd name="connsiteX56" fmla="*/ 571282 w 4730618"/>
                <a:gd name="connsiteY56" fmla="*/ 1277168 h 2937375"/>
                <a:gd name="connsiteX57" fmla="*/ 522583 w 4730618"/>
                <a:gd name="connsiteY57" fmla="*/ 1295899 h 2937375"/>
                <a:gd name="connsiteX58" fmla="*/ 466391 w 4730618"/>
                <a:gd name="connsiteY58" fmla="*/ 1269676 h 2937375"/>
                <a:gd name="connsiteX59" fmla="*/ 16857 w 4730618"/>
                <a:gd name="connsiteY59" fmla="*/ 741474 h 2937375"/>
                <a:gd name="connsiteX60" fmla="*/ 16857 w 4730618"/>
                <a:gd name="connsiteY60" fmla="*/ 644075 h 2937375"/>
                <a:gd name="connsiteX61" fmla="*/ 455152 w 4730618"/>
                <a:gd name="connsiteY61" fmla="*/ 104635 h 2937375"/>
                <a:gd name="connsiteX62" fmla="*/ 506193 w 4730618"/>
                <a:gd name="connsiteY62" fmla="*/ 76539 h 2937375"/>
                <a:gd name="connsiteX63" fmla="*/ 4225358 w 4730618"/>
                <a:gd name="connsiteY63" fmla="*/ 351 h 2937375"/>
                <a:gd name="connsiteX64" fmla="*/ 4275040 w 4730618"/>
                <a:gd name="connsiteY64" fmla="*/ 28483 h 2937375"/>
                <a:gd name="connsiteX65" fmla="*/ 4713745 w 4730618"/>
                <a:gd name="connsiteY65" fmla="*/ 568621 h 2937375"/>
                <a:gd name="connsiteX66" fmla="*/ 4713745 w 4730618"/>
                <a:gd name="connsiteY66" fmla="*/ 666146 h 2937375"/>
                <a:gd name="connsiteX67" fmla="*/ 4263791 w 4730618"/>
                <a:gd name="connsiteY67" fmla="*/ 1195030 h 2937375"/>
                <a:gd name="connsiteX68" fmla="*/ 4207547 w 4730618"/>
                <a:gd name="connsiteY68" fmla="*/ 1221287 h 2937375"/>
                <a:gd name="connsiteX69" fmla="*/ 4158802 w 4730618"/>
                <a:gd name="connsiteY69" fmla="*/ 1202532 h 2937375"/>
                <a:gd name="connsiteX70" fmla="*/ 4151303 w 4730618"/>
                <a:gd name="connsiteY70" fmla="*/ 1097505 h 2937375"/>
                <a:gd name="connsiteX71" fmla="*/ 4508923 w 4730618"/>
                <a:gd name="connsiteY71" fmla="*/ 677399 h 2937375"/>
                <a:gd name="connsiteX72" fmla="*/ 4516742 w 4730618"/>
                <a:gd name="connsiteY72" fmla="*/ 668213 h 2937375"/>
                <a:gd name="connsiteX73" fmla="*/ 4488389 w 4730618"/>
                <a:gd name="connsiteY73" fmla="*/ 659326 h 2937375"/>
                <a:gd name="connsiteX74" fmla="*/ 3975954 w 4730618"/>
                <a:gd name="connsiteY74" fmla="*/ 613419 h 2937375"/>
                <a:gd name="connsiteX75" fmla="*/ 2743817 w 4730618"/>
                <a:gd name="connsiteY75" fmla="*/ 1202525 h 2937375"/>
                <a:gd name="connsiteX76" fmla="*/ 2691385 w 4730618"/>
                <a:gd name="connsiteY76" fmla="*/ 1221287 h 2937375"/>
                <a:gd name="connsiteX77" fmla="*/ 2638954 w 4730618"/>
                <a:gd name="connsiteY77" fmla="*/ 1198773 h 2937375"/>
                <a:gd name="connsiteX78" fmla="*/ 2638954 w 4730618"/>
                <a:gd name="connsiteY78" fmla="*/ 1093710 h 2937375"/>
                <a:gd name="connsiteX79" fmla="*/ 3975954 w 4730618"/>
                <a:gd name="connsiteY79" fmla="*/ 463328 h 2937375"/>
                <a:gd name="connsiteX80" fmla="*/ 4104940 w 4730618"/>
                <a:gd name="connsiteY80" fmla="*/ 458535 h 2937375"/>
                <a:gd name="connsiteX81" fmla="*/ 4448906 w 4730618"/>
                <a:gd name="connsiteY81" fmla="*/ 493355 h 2937375"/>
                <a:gd name="connsiteX82" fmla="*/ 4462026 w 4730618"/>
                <a:gd name="connsiteY82" fmla="*/ 496461 h 2937375"/>
                <a:gd name="connsiteX83" fmla="*/ 4427581 w 4730618"/>
                <a:gd name="connsiteY83" fmla="*/ 453953 h 2937375"/>
                <a:gd name="connsiteX84" fmla="*/ 4158802 w 4730618"/>
                <a:gd name="connsiteY84" fmla="*/ 122257 h 2937375"/>
                <a:gd name="connsiteX85" fmla="*/ 4170051 w 4730618"/>
                <a:gd name="connsiteY85" fmla="*/ 17231 h 2937375"/>
                <a:gd name="connsiteX86" fmla="*/ 4225358 w 4730618"/>
                <a:gd name="connsiteY86" fmla="*/ 351 h 293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730618" h="2937375">
                  <a:moveTo>
                    <a:pt x="2050453" y="1641812"/>
                  </a:moveTo>
                  <a:cubicBezTo>
                    <a:pt x="2069647" y="1642749"/>
                    <a:pt x="2088372" y="1651175"/>
                    <a:pt x="2103353" y="1666157"/>
                  </a:cubicBezTo>
                  <a:cubicBezTo>
                    <a:pt x="2129568" y="1696119"/>
                    <a:pt x="2129568" y="1744807"/>
                    <a:pt x="2099607" y="1771024"/>
                  </a:cubicBezTo>
                  <a:cubicBezTo>
                    <a:pt x="1594019" y="2246673"/>
                    <a:pt x="1095921" y="2377757"/>
                    <a:pt x="766353" y="2400229"/>
                  </a:cubicBezTo>
                  <a:cubicBezTo>
                    <a:pt x="721412" y="2403974"/>
                    <a:pt x="676470" y="2403974"/>
                    <a:pt x="635274" y="2403974"/>
                  </a:cubicBezTo>
                  <a:cubicBezTo>
                    <a:pt x="491088" y="2403974"/>
                    <a:pt x="373117" y="2387121"/>
                    <a:pt x="290257" y="2369799"/>
                  </a:cubicBezTo>
                  <a:lnTo>
                    <a:pt x="264226" y="2363776"/>
                  </a:lnTo>
                  <a:lnTo>
                    <a:pt x="308973" y="2416323"/>
                  </a:lnTo>
                  <a:cubicBezTo>
                    <a:pt x="582520" y="2737552"/>
                    <a:pt x="582520" y="2737552"/>
                    <a:pt x="582520" y="2737552"/>
                  </a:cubicBezTo>
                  <a:cubicBezTo>
                    <a:pt x="608743" y="2767521"/>
                    <a:pt x="604997" y="2816221"/>
                    <a:pt x="571282" y="2842444"/>
                  </a:cubicBezTo>
                  <a:cubicBezTo>
                    <a:pt x="560044" y="2853682"/>
                    <a:pt x="541313" y="2861174"/>
                    <a:pt x="522583" y="2861174"/>
                  </a:cubicBezTo>
                  <a:cubicBezTo>
                    <a:pt x="503852" y="2861174"/>
                    <a:pt x="481375" y="2853682"/>
                    <a:pt x="466391" y="2834951"/>
                  </a:cubicBezTo>
                  <a:cubicBezTo>
                    <a:pt x="16857" y="2306750"/>
                    <a:pt x="16857" y="2306750"/>
                    <a:pt x="16857" y="2306750"/>
                  </a:cubicBezTo>
                  <a:cubicBezTo>
                    <a:pt x="-5620" y="2280527"/>
                    <a:pt x="-5620" y="2239319"/>
                    <a:pt x="16857" y="2209351"/>
                  </a:cubicBezTo>
                  <a:cubicBezTo>
                    <a:pt x="455152" y="1669910"/>
                    <a:pt x="455152" y="1669910"/>
                    <a:pt x="455152" y="1669910"/>
                  </a:cubicBezTo>
                  <a:cubicBezTo>
                    <a:pt x="481375" y="1636195"/>
                    <a:pt x="530075" y="1632449"/>
                    <a:pt x="560044" y="1658672"/>
                  </a:cubicBezTo>
                  <a:cubicBezTo>
                    <a:pt x="593759" y="1684895"/>
                    <a:pt x="597505" y="1733594"/>
                    <a:pt x="571282" y="1763563"/>
                  </a:cubicBezTo>
                  <a:cubicBezTo>
                    <a:pt x="372738" y="2010807"/>
                    <a:pt x="273466" y="2134428"/>
                    <a:pt x="223830" y="2196239"/>
                  </a:cubicBezTo>
                  <a:lnTo>
                    <a:pt x="222194" y="2198277"/>
                  </a:lnTo>
                  <a:lnTo>
                    <a:pt x="250173" y="2206177"/>
                  </a:lnTo>
                  <a:cubicBezTo>
                    <a:pt x="329347" y="2227244"/>
                    <a:pt x="515431" y="2267272"/>
                    <a:pt x="762608" y="2250418"/>
                  </a:cubicBezTo>
                  <a:cubicBezTo>
                    <a:pt x="1204529" y="2216711"/>
                    <a:pt x="1620235" y="2018212"/>
                    <a:pt x="1994745" y="1662411"/>
                  </a:cubicBezTo>
                  <a:cubicBezTo>
                    <a:pt x="2011598" y="1647430"/>
                    <a:pt x="2031260" y="1640876"/>
                    <a:pt x="2050453" y="1641812"/>
                  </a:cubicBezTo>
                  <a:close/>
                  <a:moveTo>
                    <a:pt x="506193" y="76539"/>
                  </a:moveTo>
                  <a:cubicBezTo>
                    <a:pt x="525392" y="74666"/>
                    <a:pt x="545059" y="80285"/>
                    <a:pt x="560044" y="93397"/>
                  </a:cubicBezTo>
                  <a:cubicBezTo>
                    <a:pt x="593759" y="119620"/>
                    <a:pt x="597505" y="168319"/>
                    <a:pt x="571282" y="198288"/>
                  </a:cubicBezTo>
                  <a:cubicBezTo>
                    <a:pt x="422374" y="383720"/>
                    <a:pt x="329306" y="499616"/>
                    <a:pt x="271139" y="572050"/>
                  </a:cubicBezTo>
                  <a:lnTo>
                    <a:pt x="245370" y="604140"/>
                  </a:lnTo>
                  <a:lnTo>
                    <a:pt x="293640" y="597544"/>
                  </a:lnTo>
                  <a:cubicBezTo>
                    <a:pt x="377420" y="587378"/>
                    <a:pt x="495638" y="578463"/>
                    <a:pt x="639009" y="582064"/>
                  </a:cubicBezTo>
                  <a:cubicBezTo>
                    <a:pt x="734590" y="584465"/>
                    <a:pt x="841350" y="592428"/>
                    <a:pt x="956539" y="609292"/>
                  </a:cubicBezTo>
                  <a:cubicBezTo>
                    <a:pt x="1376089" y="672999"/>
                    <a:pt x="1997921" y="879111"/>
                    <a:pt x="2552326" y="1493700"/>
                  </a:cubicBezTo>
                  <a:cubicBezTo>
                    <a:pt x="3076762" y="2070814"/>
                    <a:pt x="3586215" y="2250693"/>
                    <a:pt x="3923353" y="2295663"/>
                  </a:cubicBezTo>
                  <a:cubicBezTo>
                    <a:pt x="4195873" y="2335012"/>
                    <a:pt x="4400966" y="2296366"/>
                    <a:pt x="4488060" y="2274584"/>
                  </a:cubicBezTo>
                  <a:lnTo>
                    <a:pt x="4507940" y="2269212"/>
                  </a:lnTo>
                  <a:lnTo>
                    <a:pt x="4489388" y="2246317"/>
                  </a:lnTo>
                  <a:cubicBezTo>
                    <a:pt x="4158802" y="1838346"/>
                    <a:pt x="4158802" y="1838346"/>
                    <a:pt x="4158802" y="1838346"/>
                  </a:cubicBezTo>
                  <a:cubicBezTo>
                    <a:pt x="4132554" y="1808338"/>
                    <a:pt x="4136304" y="1759575"/>
                    <a:pt x="4170051" y="1733319"/>
                  </a:cubicBezTo>
                  <a:cubicBezTo>
                    <a:pt x="4203797" y="1707062"/>
                    <a:pt x="4248793" y="1710813"/>
                    <a:pt x="4275040" y="1744572"/>
                  </a:cubicBezTo>
                  <a:cubicBezTo>
                    <a:pt x="4713745" y="2284709"/>
                    <a:pt x="4713745" y="2284709"/>
                    <a:pt x="4713745" y="2284709"/>
                  </a:cubicBezTo>
                  <a:cubicBezTo>
                    <a:pt x="4736243" y="2314717"/>
                    <a:pt x="4736243" y="2355977"/>
                    <a:pt x="4713745" y="2382234"/>
                  </a:cubicBezTo>
                  <a:cubicBezTo>
                    <a:pt x="4263791" y="2911119"/>
                    <a:pt x="4263791" y="2911119"/>
                    <a:pt x="4263791" y="2911119"/>
                  </a:cubicBezTo>
                  <a:cubicBezTo>
                    <a:pt x="4248793" y="2929873"/>
                    <a:pt x="4230045" y="2937375"/>
                    <a:pt x="4207547" y="2937375"/>
                  </a:cubicBezTo>
                  <a:cubicBezTo>
                    <a:pt x="4188799" y="2937375"/>
                    <a:pt x="4173800" y="2929873"/>
                    <a:pt x="4158802" y="2918620"/>
                  </a:cubicBezTo>
                  <a:cubicBezTo>
                    <a:pt x="4128805" y="2892364"/>
                    <a:pt x="4125055" y="2843601"/>
                    <a:pt x="4151303" y="2813594"/>
                  </a:cubicBezTo>
                  <a:cubicBezTo>
                    <a:pt x="4304568" y="2633548"/>
                    <a:pt x="4400359" y="2521019"/>
                    <a:pt x="4460229" y="2450689"/>
                  </a:cubicBezTo>
                  <a:lnTo>
                    <a:pt x="4476736" y="2431298"/>
                  </a:lnTo>
                  <a:lnTo>
                    <a:pt x="4463243" y="2434320"/>
                  </a:lnTo>
                  <a:cubicBezTo>
                    <a:pt x="4389728" y="2449310"/>
                    <a:pt x="4284840" y="2464300"/>
                    <a:pt x="4155604" y="2464300"/>
                  </a:cubicBezTo>
                  <a:cubicBezTo>
                    <a:pt x="4080684" y="2464300"/>
                    <a:pt x="3998273" y="2460553"/>
                    <a:pt x="3912115" y="2445563"/>
                  </a:cubicBezTo>
                  <a:cubicBezTo>
                    <a:pt x="3548756" y="2396845"/>
                    <a:pt x="2998097" y="2209471"/>
                    <a:pt x="2443692" y="1594882"/>
                  </a:cubicBezTo>
                  <a:cubicBezTo>
                    <a:pt x="1915509" y="1010273"/>
                    <a:pt x="1331137" y="815404"/>
                    <a:pt x="934063" y="759191"/>
                  </a:cubicBezTo>
                  <a:cubicBezTo>
                    <a:pt x="610973" y="708600"/>
                    <a:pt x="357417" y="738112"/>
                    <a:pt x="249252" y="756029"/>
                  </a:cubicBezTo>
                  <a:lnTo>
                    <a:pt x="230901" y="759367"/>
                  </a:lnTo>
                  <a:lnTo>
                    <a:pt x="246070" y="777179"/>
                  </a:lnTo>
                  <a:cubicBezTo>
                    <a:pt x="582520" y="1172277"/>
                    <a:pt x="582520" y="1172277"/>
                    <a:pt x="582520" y="1172277"/>
                  </a:cubicBezTo>
                  <a:cubicBezTo>
                    <a:pt x="608743" y="1202246"/>
                    <a:pt x="604997" y="1250945"/>
                    <a:pt x="571282" y="1277168"/>
                  </a:cubicBezTo>
                  <a:cubicBezTo>
                    <a:pt x="560044" y="1288407"/>
                    <a:pt x="541313" y="1295899"/>
                    <a:pt x="522583" y="1295899"/>
                  </a:cubicBezTo>
                  <a:cubicBezTo>
                    <a:pt x="503852" y="1295899"/>
                    <a:pt x="481375" y="1288407"/>
                    <a:pt x="466391" y="1269676"/>
                  </a:cubicBezTo>
                  <a:cubicBezTo>
                    <a:pt x="16857" y="741474"/>
                    <a:pt x="16857" y="741474"/>
                    <a:pt x="16857" y="741474"/>
                  </a:cubicBezTo>
                  <a:cubicBezTo>
                    <a:pt x="-5620" y="715251"/>
                    <a:pt x="-5620" y="674044"/>
                    <a:pt x="16857" y="644075"/>
                  </a:cubicBezTo>
                  <a:cubicBezTo>
                    <a:pt x="455152" y="104635"/>
                    <a:pt x="455152" y="104635"/>
                    <a:pt x="455152" y="104635"/>
                  </a:cubicBezTo>
                  <a:cubicBezTo>
                    <a:pt x="468264" y="87778"/>
                    <a:pt x="486995" y="78412"/>
                    <a:pt x="506193" y="76539"/>
                  </a:cubicBezTo>
                  <a:close/>
                  <a:moveTo>
                    <a:pt x="4225358" y="351"/>
                  </a:moveTo>
                  <a:cubicBezTo>
                    <a:pt x="4244106" y="2227"/>
                    <a:pt x="4261917" y="11604"/>
                    <a:pt x="4275040" y="28483"/>
                  </a:cubicBezTo>
                  <a:cubicBezTo>
                    <a:pt x="4713745" y="568621"/>
                    <a:pt x="4713745" y="568621"/>
                    <a:pt x="4713745" y="568621"/>
                  </a:cubicBezTo>
                  <a:cubicBezTo>
                    <a:pt x="4736243" y="598628"/>
                    <a:pt x="4736243" y="639889"/>
                    <a:pt x="4713745" y="666146"/>
                  </a:cubicBezTo>
                  <a:cubicBezTo>
                    <a:pt x="4263791" y="1195030"/>
                    <a:pt x="4263791" y="1195030"/>
                    <a:pt x="4263791" y="1195030"/>
                  </a:cubicBezTo>
                  <a:cubicBezTo>
                    <a:pt x="4248793" y="1213785"/>
                    <a:pt x="4230045" y="1221287"/>
                    <a:pt x="4207547" y="1221287"/>
                  </a:cubicBezTo>
                  <a:cubicBezTo>
                    <a:pt x="4188799" y="1221287"/>
                    <a:pt x="4173800" y="1213785"/>
                    <a:pt x="4158802" y="1202532"/>
                  </a:cubicBezTo>
                  <a:cubicBezTo>
                    <a:pt x="4128805" y="1176275"/>
                    <a:pt x="4125055" y="1127513"/>
                    <a:pt x="4151303" y="1097505"/>
                  </a:cubicBezTo>
                  <a:cubicBezTo>
                    <a:pt x="4355657" y="857444"/>
                    <a:pt x="4457834" y="737414"/>
                    <a:pt x="4508923" y="677399"/>
                  </a:cubicBezTo>
                  <a:lnTo>
                    <a:pt x="4516742" y="668213"/>
                  </a:lnTo>
                  <a:lnTo>
                    <a:pt x="4488389" y="659326"/>
                  </a:lnTo>
                  <a:cubicBezTo>
                    <a:pt x="4409215" y="636636"/>
                    <a:pt x="4223130" y="596534"/>
                    <a:pt x="3975954" y="613419"/>
                  </a:cubicBezTo>
                  <a:cubicBezTo>
                    <a:pt x="3534032" y="647189"/>
                    <a:pt x="3122072" y="846060"/>
                    <a:pt x="2743817" y="1202525"/>
                  </a:cubicBezTo>
                  <a:cubicBezTo>
                    <a:pt x="2728836" y="1217535"/>
                    <a:pt x="2710111" y="1221287"/>
                    <a:pt x="2691385" y="1221287"/>
                  </a:cubicBezTo>
                  <a:cubicBezTo>
                    <a:pt x="2672660" y="1221287"/>
                    <a:pt x="2653934" y="1213782"/>
                    <a:pt x="2638954" y="1198773"/>
                  </a:cubicBezTo>
                  <a:cubicBezTo>
                    <a:pt x="2608993" y="1168755"/>
                    <a:pt x="2608993" y="1123728"/>
                    <a:pt x="2638954" y="1093710"/>
                  </a:cubicBezTo>
                  <a:cubicBezTo>
                    <a:pt x="3144542" y="617171"/>
                    <a:pt x="3646385" y="485841"/>
                    <a:pt x="3975954" y="463328"/>
                  </a:cubicBezTo>
                  <a:cubicBezTo>
                    <a:pt x="4020895" y="460045"/>
                    <a:pt x="4063964" y="458579"/>
                    <a:pt x="4104940" y="458535"/>
                  </a:cubicBezTo>
                  <a:cubicBezTo>
                    <a:pt x="4248358" y="458381"/>
                    <a:pt x="4366150" y="475644"/>
                    <a:pt x="4448906" y="493355"/>
                  </a:cubicBezTo>
                  <a:lnTo>
                    <a:pt x="4462026" y="496461"/>
                  </a:lnTo>
                  <a:lnTo>
                    <a:pt x="4427581" y="453953"/>
                  </a:lnTo>
                  <a:cubicBezTo>
                    <a:pt x="4158802" y="122257"/>
                    <a:pt x="4158802" y="122257"/>
                    <a:pt x="4158802" y="122257"/>
                  </a:cubicBezTo>
                  <a:cubicBezTo>
                    <a:pt x="4132554" y="92250"/>
                    <a:pt x="4136304" y="43487"/>
                    <a:pt x="4170051" y="17231"/>
                  </a:cubicBezTo>
                  <a:cubicBezTo>
                    <a:pt x="4186924" y="4102"/>
                    <a:pt x="4206610" y="-1524"/>
                    <a:pt x="4225358" y="351"/>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927C9328-8985-45FF-BD78-8AF2DF385C0F}"/>
              </a:ext>
            </a:extLst>
          </p:cNvPr>
          <p:cNvGrpSpPr/>
          <p:nvPr/>
        </p:nvGrpSpPr>
        <p:grpSpPr>
          <a:xfrm>
            <a:off x="465866" y="1814750"/>
            <a:ext cx="3625029" cy="4270713"/>
            <a:chOff x="475227" y="1814521"/>
            <a:chExt cx="3625543" cy="4271319"/>
          </a:xfrm>
        </p:grpSpPr>
        <p:sp>
          <p:nvSpPr>
            <p:cNvPr id="52" name="Text Placeholder 2"/>
            <p:cNvSpPr txBox="1">
              <a:spLocks/>
            </p:cNvSpPr>
            <p:nvPr/>
          </p:nvSpPr>
          <p:spPr>
            <a:xfrm>
              <a:off x="845506" y="1814521"/>
              <a:ext cx="3255264" cy="759273"/>
            </a:xfrm>
            <a:prstGeom prst="rect">
              <a:avLst/>
            </a:prstGeom>
            <a:solidFill>
              <a:schemeClr val="accent1"/>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Aging infrastructure </a:t>
              </a:r>
            </a:p>
          </p:txBody>
        </p:sp>
        <p:sp>
          <p:nvSpPr>
            <p:cNvPr id="22" name="Rectangle 21"/>
            <p:cNvSpPr/>
            <p:nvPr/>
          </p:nvSpPr>
          <p:spPr>
            <a:xfrm>
              <a:off x="845506" y="2574238"/>
              <a:ext cx="3255264" cy="3511602"/>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Aging hardware, operating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systems, and business applications in the datacenter can impact: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Operational costs, efficiency,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and reliability</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Capital expenditure requirements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Security, audit, and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regulatory compliance</a:t>
              </a:r>
            </a:p>
          </p:txBody>
        </p:sp>
        <p:sp>
          <p:nvSpPr>
            <p:cNvPr id="32" name="Oval 31">
              <a:extLst>
                <a:ext uri="{FF2B5EF4-FFF2-40B4-BE49-F238E27FC236}">
                  <a16:creationId xmlns:a16="http://schemas.microsoft.com/office/drawing/2014/main" id="{28A8C109-27B1-448C-9927-D4C0D76440B0}"/>
                </a:ext>
              </a:extLst>
            </p:cNvPr>
            <p:cNvSpPr/>
            <p:nvPr/>
          </p:nvSpPr>
          <p:spPr bwMode="auto">
            <a:xfrm>
              <a:off x="475227" y="1814522"/>
              <a:ext cx="756038" cy="75927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94">
              <a:extLst>
                <a:ext uri="{FF2B5EF4-FFF2-40B4-BE49-F238E27FC236}">
                  <a16:creationId xmlns:a16="http://schemas.microsoft.com/office/drawing/2014/main" id="{CB8EDE1F-CF8C-47A5-B586-929112512A8E}"/>
                </a:ext>
              </a:extLst>
            </p:cNvPr>
            <p:cNvSpPr>
              <a:spLocks/>
            </p:cNvSpPr>
            <p:nvPr/>
          </p:nvSpPr>
          <p:spPr bwMode="auto">
            <a:xfrm>
              <a:off x="654012" y="1990326"/>
              <a:ext cx="405308" cy="407664"/>
            </a:xfrm>
            <a:custGeom>
              <a:avLst/>
              <a:gdLst>
                <a:gd name="connsiteX0" fmla="*/ 2537869 w 3191946"/>
                <a:gd name="connsiteY0" fmla="*/ 299026 h 3210501"/>
                <a:gd name="connsiteX1" fmla="*/ 3130648 w 3191946"/>
                <a:gd name="connsiteY1" fmla="*/ 299026 h 3210501"/>
                <a:gd name="connsiteX2" fmla="*/ 3191446 w 3191946"/>
                <a:gd name="connsiteY2" fmla="*/ 359835 h 3210501"/>
                <a:gd name="connsiteX3" fmla="*/ 3130648 w 3191946"/>
                <a:gd name="connsiteY3" fmla="*/ 420645 h 3210501"/>
                <a:gd name="connsiteX4" fmla="*/ 2693348 w 3191946"/>
                <a:gd name="connsiteY4" fmla="*/ 420645 h 3210501"/>
                <a:gd name="connsiteX5" fmla="*/ 2677954 w 3191946"/>
                <a:gd name="connsiteY5" fmla="*/ 420645 h 3210501"/>
                <a:gd name="connsiteX6" fmla="*/ 2681827 w 3191946"/>
                <a:gd name="connsiteY6" fmla="*/ 424515 h 3210501"/>
                <a:gd name="connsiteX7" fmla="*/ 2726724 w 3191946"/>
                <a:gd name="connsiteY7" fmla="*/ 469387 h 3210501"/>
                <a:gd name="connsiteX8" fmla="*/ 2726724 w 3191946"/>
                <a:gd name="connsiteY8" fmla="*/ 2739467 h 3210501"/>
                <a:gd name="connsiteX9" fmla="*/ 1598634 w 3191946"/>
                <a:gd name="connsiteY9" fmla="*/ 3210501 h 3210501"/>
                <a:gd name="connsiteX10" fmla="*/ 1023947 w 3191946"/>
                <a:gd name="connsiteY10" fmla="*/ 3101100 h 3210501"/>
                <a:gd name="connsiteX11" fmla="*/ 987458 w 3191946"/>
                <a:gd name="connsiteY11" fmla="*/ 3022088 h 3210501"/>
                <a:gd name="connsiteX12" fmla="*/ 1066516 w 3191946"/>
                <a:gd name="connsiteY12" fmla="*/ 2988659 h 3210501"/>
                <a:gd name="connsiteX13" fmla="*/ 2638544 w 3191946"/>
                <a:gd name="connsiteY13" fmla="*/ 2654377 h 3210501"/>
                <a:gd name="connsiteX14" fmla="*/ 2638544 w 3191946"/>
                <a:gd name="connsiteY14" fmla="*/ 554477 h 3210501"/>
                <a:gd name="connsiteX15" fmla="*/ 2604420 w 3191946"/>
                <a:gd name="connsiteY15" fmla="*/ 519369 h 3210501"/>
                <a:gd name="connsiteX16" fmla="*/ 2598667 w 3191946"/>
                <a:gd name="connsiteY16" fmla="*/ 513450 h 3210501"/>
                <a:gd name="connsiteX17" fmla="*/ 2598667 w 3191946"/>
                <a:gd name="connsiteY17" fmla="*/ 514840 h 3210501"/>
                <a:gd name="connsiteX18" fmla="*/ 2598667 w 3191946"/>
                <a:gd name="connsiteY18" fmla="*/ 955767 h 3210501"/>
                <a:gd name="connsiteX19" fmla="*/ 2537869 w 3191946"/>
                <a:gd name="connsiteY19" fmla="*/ 1016576 h 3210501"/>
                <a:gd name="connsiteX20" fmla="*/ 2477071 w 3191946"/>
                <a:gd name="connsiteY20" fmla="*/ 955767 h 3210501"/>
                <a:gd name="connsiteX21" fmla="*/ 2477071 w 3191946"/>
                <a:gd name="connsiteY21" fmla="*/ 359835 h 3210501"/>
                <a:gd name="connsiteX22" fmla="*/ 2537869 w 3191946"/>
                <a:gd name="connsiteY22" fmla="*/ 299026 h 3210501"/>
                <a:gd name="connsiteX23" fmla="*/ 1585490 w 3191946"/>
                <a:gd name="connsiteY23" fmla="*/ 14 h 3210501"/>
                <a:gd name="connsiteX24" fmla="*/ 2145732 w 3191946"/>
                <a:gd name="connsiteY24" fmla="*/ 100368 h 3210501"/>
                <a:gd name="connsiteX25" fmla="*/ 2179164 w 3191946"/>
                <a:gd name="connsiteY25" fmla="*/ 179399 h 3210501"/>
                <a:gd name="connsiteX26" fmla="*/ 2103182 w 3191946"/>
                <a:gd name="connsiteY26" fmla="*/ 212836 h 3210501"/>
                <a:gd name="connsiteX27" fmla="*/ 550109 w 3191946"/>
                <a:gd name="connsiteY27" fmla="*/ 556317 h 3210501"/>
                <a:gd name="connsiteX28" fmla="*/ 550109 w 3191946"/>
                <a:gd name="connsiteY28" fmla="*/ 2656720 h 3210501"/>
                <a:gd name="connsiteX29" fmla="*/ 600269 w 3191946"/>
                <a:gd name="connsiteY29" fmla="*/ 2706887 h 3210501"/>
                <a:gd name="connsiteX30" fmla="*/ 601558 w 3191946"/>
                <a:gd name="connsiteY30" fmla="*/ 2708176 h 3210501"/>
                <a:gd name="connsiteX31" fmla="*/ 601558 w 3191946"/>
                <a:gd name="connsiteY31" fmla="*/ 2696138 h 3210501"/>
                <a:gd name="connsiteX32" fmla="*/ 601558 w 3191946"/>
                <a:gd name="connsiteY32" fmla="*/ 2253600 h 3210501"/>
                <a:gd name="connsiteX33" fmla="*/ 662221 w 3191946"/>
                <a:gd name="connsiteY33" fmla="*/ 2192913 h 3210501"/>
                <a:gd name="connsiteX34" fmla="*/ 722884 w 3191946"/>
                <a:gd name="connsiteY34" fmla="*/ 2253600 h 3210501"/>
                <a:gd name="connsiteX35" fmla="*/ 722884 w 3191946"/>
                <a:gd name="connsiteY35" fmla="*/ 2851364 h 3210501"/>
                <a:gd name="connsiteX36" fmla="*/ 705064 w 3191946"/>
                <a:gd name="connsiteY36" fmla="*/ 2894225 h 3210501"/>
                <a:gd name="connsiteX37" fmla="*/ 702803 w 3191946"/>
                <a:gd name="connsiteY37" fmla="*/ 2895753 h 3210501"/>
                <a:gd name="connsiteX38" fmla="*/ 702073 w 3191946"/>
                <a:gd name="connsiteY38" fmla="*/ 2896853 h 3210501"/>
                <a:gd name="connsiteX39" fmla="*/ 697358 w 3191946"/>
                <a:gd name="connsiteY39" fmla="*/ 2899433 h 3210501"/>
                <a:gd name="connsiteX40" fmla="*/ 685775 w 3191946"/>
                <a:gd name="connsiteY40" fmla="*/ 2907263 h 3210501"/>
                <a:gd name="connsiteX41" fmla="*/ 662221 w 3191946"/>
                <a:gd name="connsiteY41" fmla="*/ 2912051 h 3210501"/>
                <a:gd name="connsiteX42" fmla="*/ 659523 w 3191946"/>
                <a:gd name="connsiteY42" fmla="*/ 2912051 h 3210501"/>
                <a:gd name="connsiteX43" fmla="*/ 558108 w 3191946"/>
                <a:gd name="connsiteY43" fmla="*/ 2912051 h 3210501"/>
                <a:gd name="connsiteX44" fmla="*/ 70759 w 3191946"/>
                <a:gd name="connsiteY44" fmla="*/ 2912051 h 3210501"/>
                <a:gd name="connsiteX45" fmla="*/ 10096 w 3191946"/>
                <a:gd name="connsiteY45" fmla="*/ 2851364 h 3210501"/>
                <a:gd name="connsiteX46" fmla="*/ 70759 w 3191946"/>
                <a:gd name="connsiteY46" fmla="*/ 2790678 h 3210501"/>
                <a:gd name="connsiteX47" fmla="*/ 507087 w 3191946"/>
                <a:gd name="connsiteY47" fmla="*/ 2790678 h 3210501"/>
                <a:gd name="connsiteX48" fmla="*/ 513851 w 3191946"/>
                <a:gd name="connsiteY48" fmla="*/ 2790678 h 3210501"/>
                <a:gd name="connsiteX49" fmla="*/ 502110 w 3191946"/>
                <a:gd name="connsiteY49" fmla="*/ 2778935 h 3210501"/>
                <a:gd name="connsiteX50" fmla="*/ 465009 w 3191946"/>
                <a:gd name="connsiteY50" fmla="*/ 2741830 h 3210501"/>
                <a:gd name="connsiteX51" fmla="*/ 465009 w 3191946"/>
                <a:gd name="connsiteY51" fmla="*/ 471207 h 3210501"/>
                <a:gd name="connsiteX52" fmla="*/ 1585490 w 3191946"/>
                <a:gd name="connsiteY52" fmla="*/ 14 h 321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91946" h="3210501">
                  <a:moveTo>
                    <a:pt x="2537869" y="299026"/>
                  </a:moveTo>
                  <a:cubicBezTo>
                    <a:pt x="3130648" y="299026"/>
                    <a:pt x="3130648" y="299026"/>
                    <a:pt x="3130648" y="299026"/>
                  </a:cubicBezTo>
                  <a:cubicBezTo>
                    <a:pt x="3164087" y="299026"/>
                    <a:pt x="3191446" y="326390"/>
                    <a:pt x="3191446" y="359835"/>
                  </a:cubicBezTo>
                  <a:cubicBezTo>
                    <a:pt x="3191446" y="393281"/>
                    <a:pt x="3164087" y="420645"/>
                    <a:pt x="3130648" y="420645"/>
                  </a:cubicBezTo>
                  <a:cubicBezTo>
                    <a:pt x="2897906" y="420645"/>
                    <a:pt x="2766989" y="420645"/>
                    <a:pt x="2693348" y="420645"/>
                  </a:cubicBezTo>
                  <a:lnTo>
                    <a:pt x="2677954" y="420645"/>
                  </a:lnTo>
                  <a:lnTo>
                    <a:pt x="2681827" y="424515"/>
                  </a:lnTo>
                  <a:cubicBezTo>
                    <a:pt x="2726724" y="469387"/>
                    <a:pt x="2726724" y="469387"/>
                    <a:pt x="2726724" y="469387"/>
                  </a:cubicBezTo>
                  <a:cubicBezTo>
                    <a:pt x="3347021" y="1095407"/>
                    <a:pt x="3347021" y="2113448"/>
                    <a:pt x="2726724" y="2739467"/>
                  </a:cubicBezTo>
                  <a:cubicBezTo>
                    <a:pt x="2422656" y="3046399"/>
                    <a:pt x="2015206" y="3210501"/>
                    <a:pt x="1598634" y="3210501"/>
                  </a:cubicBezTo>
                  <a:cubicBezTo>
                    <a:pt x="1407071" y="3210501"/>
                    <a:pt x="1209428" y="3174034"/>
                    <a:pt x="1023947" y="3101100"/>
                  </a:cubicBezTo>
                  <a:cubicBezTo>
                    <a:pt x="990499" y="3088944"/>
                    <a:pt x="975296" y="3052477"/>
                    <a:pt x="987458" y="3022088"/>
                  </a:cubicBezTo>
                  <a:cubicBezTo>
                    <a:pt x="999621" y="2991698"/>
                    <a:pt x="1036109" y="2976504"/>
                    <a:pt x="1066516" y="2988659"/>
                  </a:cubicBezTo>
                  <a:cubicBezTo>
                    <a:pt x="1610796" y="3201384"/>
                    <a:pt x="2228053" y="3070710"/>
                    <a:pt x="2638544" y="2654377"/>
                  </a:cubicBezTo>
                  <a:cubicBezTo>
                    <a:pt x="3213232" y="2076981"/>
                    <a:pt x="3213232" y="1134913"/>
                    <a:pt x="2638544" y="554477"/>
                  </a:cubicBezTo>
                  <a:cubicBezTo>
                    <a:pt x="2625621" y="541182"/>
                    <a:pt x="2614314" y="529548"/>
                    <a:pt x="2604420" y="519369"/>
                  </a:cubicBezTo>
                  <a:lnTo>
                    <a:pt x="2598667" y="513450"/>
                  </a:lnTo>
                  <a:lnTo>
                    <a:pt x="2598667" y="514840"/>
                  </a:lnTo>
                  <a:cubicBezTo>
                    <a:pt x="2598667" y="955767"/>
                    <a:pt x="2598667" y="955767"/>
                    <a:pt x="2598667" y="955767"/>
                  </a:cubicBezTo>
                  <a:cubicBezTo>
                    <a:pt x="2598667" y="992252"/>
                    <a:pt x="2571308" y="1016576"/>
                    <a:pt x="2537869" y="1016576"/>
                  </a:cubicBezTo>
                  <a:cubicBezTo>
                    <a:pt x="2504430" y="1016576"/>
                    <a:pt x="2477071" y="992252"/>
                    <a:pt x="2477071" y="955767"/>
                  </a:cubicBezTo>
                  <a:cubicBezTo>
                    <a:pt x="2477071" y="359835"/>
                    <a:pt x="2477071" y="359835"/>
                    <a:pt x="2477071" y="359835"/>
                  </a:cubicBezTo>
                  <a:cubicBezTo>
                    <a:pt x="2477071" y="326390"/>
                    <a:pt x="2504430" y="299026"/>
                    <a:pt x="2537869" y="299026"/>
                  </a:cubicBezTo>
                  <a:close/>
                  <a:moveTo>
                    <a:pt x="1585490" y="14"/>
                  </a:moveTo>
                  <a:cubicBezTo>
                    <a:pt x="1773598" y="-795"/>
                    <a:pt x="1963375" y="31976"/>
                    <a:pt x="2145732" y="100368"/>
                  </a:cubicBezTo>
                  <a:cubicBezTo>
                    <a:pt x="2176124" y="112527"/>
                    <a:pt x="2191321" y="145963"/>
                    <a:pt x="2179164" y="179399"/>
                  </a:cubicBezTo>
                  <a:cubicBezTo>
                    <a:pt x="2167007" y="209796"/>
                    <a:pt x="2133575" y="224994"/>
                    <a:pt x="2103182" y="212836"/>
                  </a:cubicBezTo>
                  <a:cubicBezTo>
                    <a:pt x="1565229" y="12218"/>
                    <a:pt x="954333" y="145963"/>
                    <a:pt x="550109" y="556317"/>
                  </a:cubicBezTo>
                  <a:cubicBezTo>
                    <a:pt x="-21276" y="1133852"/>
                    <a:pt x="-21276" y="2076145"/>
                    <a:pt x="550109" y="2656720"/>
                  </a:cubicBezTo>
                  <a:cubicBezTo>
                    <a:pt x="569104" y="2675718"/>
                    <a:pt x="585725" y="2692341"/>
                    <a:pt x="600269" y="2706887"/>
                  </a:cubicBezTo>
                  <a:lnTo>
                    <a:pt x="601558" y="2708176"/>
                  </a:lnTo>
                  <a:lnTo>
                    <a:pt x="601558" y="2696138"/>
                  </a:lnTo>
                  <a:cubicBezTo>
                    <a:pt x="601558" y="2253600"/>
                    <a:pt x="601558" y="2253600"/>
                    <a:pt x="601558" y="2253600"/>
                  </a:cubicBezTo>
                  <a:cubicBezTo>
                    <a:pt x="601558" y="2220222"/>
                    <a:pt x="628856" y="2192913"/>
                    <a:pt x="662221" y="2192913"/>
                  </a:cubicBezTo>
                  <a:cubicBezTo>
                    <a:pt x="695586" y="2192913"/>
                    <a:pt x="722884" y="2220222"/>
                    <a:pt x="722884" y="2253600"/>
                  </a:cubicBezTo>
                  <a:cubicBezTo>
                    <a:pt x="722884" y="2851364"/>
                    <a:pt x="722884" y="2851364"/>
                    <a:pt x="722884" y="2851364"/>
                  </a:cubicBezTo>
                  <a:cubicBezTo>
                    <a:pt x="722884" y="2868053"/>
                    <a:pt x="716059" y="2883225"/>
                    <a:pt x="705064" y="2894225"/>
                  </a:cubicBezTo>
                  <a:lnTo>
                    <a:pt x="702803" y="2895753"/>
                  </a:lnTo>
                  <a:lnTo>
                    <a:pt x="702073" y="2896853"/>
                  </a:lnTo>
                  <a:lnTo>
                    <a:pt x="697358" y="2899433"/>
                  </a:lnTo>
                  <a:lnTo>
                    <a:pt x="685775" y="2907263"/>
                  </a:lnTo>
                  <a:cubicBezTo>
                    <a:pt x="678524" y="2910344"/>
                    <a:pt x="670562" y="2912051"/>
                    <a:pt x="662221" y="2912051"/>
                  </a:cubicBezTo>
                  <a:lnTo>
                    <a:pt x="659523" y="2912051"/>
                  </a:lnTo>
                  <a:lnTo>
                    <a:pt x="558108" y="2912051"/>
                  </a:lnTo>
                  <a:cubicBezTo>
                    <a:pt x="70759" y="2912051"/>
                    <a:pt x="70759" y="2912051"/>
                    <a:pt x="70759" y="2912051"/>
                  </a:cubicBezTo>
                  <a:cubicBezTo>
                    <a:pt x="37394" y="2912051"/>
                    <a:pt x="10096" y="2884742"/>
                    <a:pt x="10096" y="2851364"/>
                  </a:cubicBezTo>
                  <a:cubicBezTo>
                    <a:pt x="10096" y="2817987"/>
                    <a:pt x="37394" y="2790678"/>
                    <a:pt x="70759" y="2790678"/>
                  </a:cubicBezTo>
                  <a:cubicBezTo>
                    <a:pt x="302984" y="2790678"/>
                    <a:pt x="433610" y="2790678"/>
                    <a:pt x="507087" y="2790678"/>
                  </a:cubicBezTo>
                  <a:lnTo>
                    <a:pt x="513851" y="2790678"/>
                  </a:lnTo>
                  <a:lnTo>
                    <a:pt x="502110" y="2778935"/>
                  </a:lnTo>
                  <a:cubicBezTo>
                    <a:pt x="465009" y="2741830"/>
                    <a:pt x="465009" y="2741830"/>
                    <a:pt x="465009" y="2741830"/>
                  </a:cubicBezTo>
                  <a:cubicBezTo>
                    <a:pt x="-155004" y="2115661"/>
                    <a:pt x="-155004" y="1097376"/>
                    <a:pt x="465009" y="471207"/>
                  </a:cubicBezTo>
                  <a:cubicBezTo>
                    <a:pt x="765898" y="166101"/>
                    <a:pt x="1171654" y="1793"/>
                    <a:pt x="1585490" y="14"/>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8C009266-C4EB-425F-893F-830898CDE2BE}"/>
              </a:ext>
            </a:extLst>
          </p:cNvPr>
          <p:cNvGrpSpPr/>
          <p:nvPr/>
        </p:nvGrpSpPr>
        <p:grpSpPr>
          <a:xfrm>
            <a:off x="8103023" y="1814750"/>
            <a:ext cx="3630977" cy="4270823"/>
            <a:chOff x="8085956" y="1814521"/>
            <a:chExt cx="3631492" cy="4271429"/>
          </a:xfrm>
        </p:grpSpPr>
        <p:sp>
          <p:nvSpPr>
            <p:cNvPr id="54" name="Text Placeholder 2"/>
            <p:cNvSpPr txBox="1">
              <a:spLocks/>
            </p:cNvSpPr>
            <p:nvPr/>
          </p:nvSpPr>
          <p:spPr>
            <a:xfrm>
              <a:off x="8462184" y="1814521"/>
              <a:ext cx="3255264" cy="759273"/>
            </a:xfrm>
            <a:prstGeom prst="rect">
              <a:avLst/>
            </a:prstGeom>
            <a:solidFill>
              <a:schemeClr val="accent3"/>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High Cost</a:t>
              </a:r>
            </a:p>
          </p:txBody>
        </p:sp>
        <p:sp>
          <p:nvSpPr>
            <p:cNvPr id="24" name="Rectangle 23"/>
            <p:cNvSpPr/>
            <p:nvPr/>
          </p:nvSpPr>
          <p:spPr>
            <a:xfrm>
              <a:off x="8462184"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Longer release cycles,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monolithic and highly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coupled architecture</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Highly IT dependent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Low application performance and time-to-market compromise business agility</a:t>
              </a:r>
            </a:p>
          </p:txBody>
        </p:sp>
        <p:sp>
          <p:nvSpPr>
            <p:cNvPr id="29" name="Oval 28">
              <a:extLst>
                <a:ext uri="{FF2B5EF4-FFF2-40B4-BE49-F238E27FC236}">
                  <a16:creationId xmlns:a16="http://schemas.microsoft.com/office/drawing/2014/main" id="{7E27F871-90E5-4CCD-BDCC-73E2E8FCA9EB}"/>
                </a:ext>
              </a:extLst>
            </p:cNvPr>
            <p:cNvSpPr/>
            <p:nvPr/>
          </p:nvSpPr>
          <p:spPr bwMode="auto">
            <a:xfrm>
              <a:off x="8085956" y="1814522"/>
              <a:ext cx="756038" cy="759272"/>
            </a:xfrm>
            <a:prstGeom prst="ellipse">
              <a:avLst/>
            </a:prstGeom>
            <a:solidFill>
              <a:schemeClr val="accent3"/>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D657B09-05D7-4685-9FA9-902B3F9DE3DE}"/>
                </a:ext>
              </a:extLst>
            </p:cNvPr>
            <p:cNvGrpSpPr/>
            <p:nvPr/>
          </p:nvGrpSpPr>
          <p:grpSpPr>
            <a:xfrm>
              <a:off x="8316690" y="1944828"/>
              <a:ext cx="294570" cy="498660"/>
              <a:chOff x="4940300" y="1479551"/>
              <a:chExt cx="2305050" cy="3902074"/>
            </a:xfrm>
            <a:solidFill>
              <a:schemeClr val="bg1"/>
            </a:solidFill>
          </p:grpSpPr>
          <p:sp>
            <p:nvSpPr>
              <p:cNvPr id="36" name="Freeform 13">
                <a:extLst>
                  <a:ext uri="{FF2B5EF4-FFF2-40B4-BE49-F238E27FC236}">
                    <a16:creationId xmlns:a16="http://schemas.microsoft.com/office/drawing/2014/main" id="{4724D12F-696D-4BD2-A0A2-DF08F135F2DC}"/>
                  </a:ext>
                </a:extLst>
              </p:cNvPr>
              <p:cNvSpPr>
                <a:spLocks/>
              </p:cNvSpPr>
              <p:nvPr/>
            </p:nvSpPr>
            <p:spPr bwMode="auto">
              <a:xfrm>
                <a:off x="4940300" y="1479551"/>
                <a:ext cx="2305050" cy="3902074"/>
              </a:xfrm>
              <a:custGeom>
                <a:avLst/>
                <a:gdLst>
                  <a:gd name="connsiteX0" fmla="*/ 874713 w 2305050"/>
                  <a:gd name="connsiteY0" fmla="*/ 2093912 h 3902074"/>
                  <a:gd name="connsiteX1" fmla="*/ 874713 w 2305050"/>
                  <a:gd name="connsiteY1" fmla="*/ 2389187 h 3902074"/>
                  <a:gd name="connsiteX2" fmla="*/ 1879601 w 2305050"/>
                  <a:gd name="connsiteY2" fmla="*/ 2389187 h 3902074"/>
                  <a:gd name="connsiteX3" fmla="*/ 1879601 w 2305050"/>
                  <a:gd name="connsiteY3" fmla="*/ 2093912 h 3902074"/>
                  <a:gd name="connsiteX4" fmla="*/ 807347 w 2305050"/>
                  <a:gd name="connsiteY4" fmla="*/ 1958974 h 3902074"/>
                  <a:gd name="connsiteX5" fmla="*/ 1948554 w 2305050"/>
                  <a:gd name="connsiteY5" fmla="*/ 1958974 h 3902074"/>
                  <a:gd name="connsiteX6" fmla="*/ 2016125 w 2305050"/>
                  <a:gd name="connsiteY6" fmla="*/ 2026343 h 3902074"/>
                  <a:gd name="connsiteX7" fmla="*/ 2016125 w 2305050"/>
                  <a:gd name="connsiteY7" fmla="*/ 2456755 h 3902074"/>
                  <a:gd name="connsiteX8" fmla="*/ 1948554 w 2305050"/>
                  <a:gd name="connsiteY8" fmla="*/ 2524124 h 3902074"/>
                  <a:gd name="connsiteX9" fmla="*/ 807347 w 2305050"/>
                  <a:gd name="connsiteY9" fmla="*/ 2524124 h 3902074"/>
                  <a:gd name="connsiteX10" fmla="*/ 739775 w 2305050"/>
                  <a:gd name="connsiteY10" fmla="*/ 2456755 h 3902074"/>
                  <a:gd name="connsiteX11" fmla="*/ 739775 w 2305050"/>
                  <a:gd name="connsiteY11" fmla="*/ 2026343 h 3902074"/>
                  <a:gd name="connsiteX12" fmla="*/ 807347 w 2305050"/>
                  <a:gd name="connsiteY12" fmla="*/ 1958974 h 3902074"/>
                  <a:gd name="connsiteX13" fmla="*/ 382588 w 2305050"/>
                  <a:gd name="connsiteY13" fmla="*/ 1438274 h 3902074"/>
                  <a:gd name="connsiteX14" fmla="*/ 382588 w 2305050"/>
                  <a:gd name="connsiteY14" fmla="*/ 1752599 h 3902074"/>
                  <a:gd name="connsiteX15" fmla="*/ 1879601 w 2305050"/>
                  <a:gd name="connsiteY15" fmla="*/ 1752599 h 3902074"/>
                  <a:gd name="connsiteX16" fmla="*/ 1879601 w 2305050"/>
                  <a:gd name="connsiteY16" fmla="*/ 1438274 h 3902074"/>
                  <a:gd name="connsiteX17" fmla="*/ 315235 w 2305050"/>
                  <a:gd name="connsiteY17" fmla="*/ 1303337 h 3902074"/>
                  <a:gd name="connsiteX18" fmla="*/ 1948540 w 2305050"/>
                  <a:gd name="connsiteY18" fmla="*/ 1303337 h 3902074"/>
                  <a:gd name="connsiteX19" fmla="*/ 2016125 w 2305050"/>
                  <a:gd name="connsiteY19" fmla="*/ 1370745 h 3902074"/>
                  <a:gd name="connsiteX20" fmla="*/ 2016125 w 2305050"/>
                  <a:gd name="connsiteY20" fmla="*/ 1820129 h 3902074"/>
                  <a:gd name="connsiteX21" fmla="*/ 1948540 w 2305050"/>
                  <a:gd name="connsiteY21" fmla="*/ 1887537 h 3902074"/>
                  <a:gd name="connsiteX22" fmla="*/ 315235 w 2305050"/>
                  <a:gd name="connsiteY22" fmla="*/ 1887537 h 3902074"/>
                  <a:gd name="connsiteX23" fmla="*/ 247650 w 2305050"/>
                  <a:gd name="connsiteY23" fmla="*/ 1820129 h 3902074"/>
                  <a:gd name="connsiteX24" fmla="*/ 247650 w 2305050"/>
                  <a:gd name="connsiteY24" fmla="*/ 1370745 h 3902074"/>
                  <a:gd name="connsiteX25" fmla="*/ 315235 w 2305050"/>
                  <a:gd name="connsiteY25" fmla="*/ 1303337 h 3902074"/>
                  <a:gd name="connsiteX26" fmla="*/ 382588 w 2305050"/>
                  <a:gd name="connsiteY26" fmla="*/ 815974 h 3902074"/>
                  <a:gd name="connsiteX27" fmla="*/ 382588 w 2305050"/>
                  <a:gd name="connsiteY27" fmla="*/ 1079499 h 3902074"/>
                  <a:gd name="connsiteX28" fmla="*/ 1879601 w 2305050"/>
                  <a:gd name="connsiteY28" fmla="*/ 1079499 h 3902074"/>
                  <a:gd name="connsiteX29" fmla="*/ 1879601 w 2305050"/>
                  <a:gd name="connsiteY29" fmla="*/ 815974 h 3902074"/>
                  <a:gd name="connsiteX30" fmla="*/ 315235 w 2305050"/>
                  <a:gd name="connsiteY30" fmla="*/ 681037 h 3902074"/>
                  <a:gd name="connsiteX31" fmla="*/ 1948540 w 2305050"/>
                  <a:gd name="connsiteY31" fmla="*/ 681037 h 3902074"/>
                  <a:gd name="connsiteX32" fmla="*/ 2016125 w 2305050"/>
                  <a:gd name="connsiteY32" fmla="*/ 748450 h 3902074"/>
                  <a:gd name="connsiteX33" fmla="*/ 2016125 w 2305050"/>
                  <a:gd name="connsiteY33" fmla="*/ 1145437 h 3902074"/>
                  <a:gd name="connsiteX34" fmla="*/ 1948540 w 2305050"/>
                  <a:gd name="connsiteY34" fmla="*/ 1212850 h 3902074"/>
                  <a:gd name="connsiteX35" fmla="*/ 315235 w 2305050"/>
                  <a:gd name="connsiteY35" fmla="*/ 1212850 h 3902074"/>
                  <a:gd name="connsiteX36" fmla="*/ 247650 w 2305050"/>
                  <a:gd name="connsiteY36" fmla="*/ 1145437 h 3902074"/>
                  <a:gd name="connsiteX37" fmla="*/ 247650 w 2305050"/>
                  <a:gd name="connsiteY37" fmla="*/ 748450 h 3902074"/>
                  <a:gd name="connsiteX38" fmla="*/ 315235 w 2305050"/>
                  <a:gd name="connsiteY38" fmla="*/ 681037 h 3902074"/>
                  <a:gd name="connsiteX39" fmla="*/ 499167 w 2305050"/>
                  <a:gd name="connsiteY39" fmla="*/ 134937 h 3902074"/>
                  <a:gd name="connsiteX40" fmla="*/ 465373 w 2305050"/>
                  <a:gd name="connsiteY40" fmla="*/ 153660 h 3902074"/>
                  <a:gd name="connsiteX41" fmla="*/ 146203 w 2305050"/>
                  <a:gd name="connsiteY41" fmla="*/ 528113 h 3902074"/>
                  <a:gd name="connsiteX42" fmla="*/ 134938 w 2305050"/>
                  <a:gd name="connsiteY42" fmla="*/ 558070 h 3902074"/>
                  <a:gd name="connsiteX43" fmla="*/ 134938 w 2305050"/>
                  <a:gd name="connsiteY43" fmla="*/ 3718458 h 3902074"/>
                  <a:gd name="connsiteX44" fmla="*/ 179997 w 2305050"/>
                  <a:gd name="connsiteY44" fmla="*/ 3767137 h 3902074"/>
                  <a:gd name="connsiteX45" fmla="*/ 425322 w 2305050"/>
                  <a:gd name="connsiteY45" fmla="*/ 3767137 h 3902074"/>
                  <a:gd name="connsiteX46" fmla="*/ 608013 w 2305050"/>
                  <a:gd name="connsiteY46" fmla="*/ 3767137 h 3902074"/>
                  <a:gd name="connsiteX47" fmla="*/ 608013 w 2305050"/>
                  <a:gd name="connsiteY47" fmla="*/ 3667267 h 3902074"/>
                  <a:gd name="connsiteX48" fmla="*/ 608013 w 2305050"/>
                  <a:gd name="connsiteY48" fmla="*/ 2883622 h 3902074"/>
                  <a:gd name="connsiteX49" fmla="*/ 675482 w 2305050"/>
                  <a:gd name="connsiteY49" fmla="*/ 2816224 h 3902074"/>
                  <a:gd name="connsiteX50" fmla="*/ 742951 w 2305050"/>
                  <a:gd name="connsiteY50" fmla="*/ 2883622 h 3902074"/>
                  <a:gd name="connsiteX51" fmla="*/ 742951 w 2305050"/>
                  <a:gd name="connsiteY51" fmla="*/ 3715795 h 3902074"/>
                  <a:gd name="connsiteX52" fmla="*/ 742951 w 2305050"/>
                  <a:gd name="connsiteY52" fmla="*/ 3767137 h 3902074"/>
                  <a:gd name="connsiteX53" fmla="*/ 847725 w 2305050"/>
                  <a:gd name="connsiteY53" fmla="*/ 3767137 h 3902074"/>
                  <a:gd name="connsiteX54" fmla="*/ 847725 w 2305050"/>
                  <a:gd name="connsiteY54" fmla="*/ 3667267 h 3902074"/>
                  <a:gd name="connsiteX55" fmla="*/ 847725 w 2305050"/>
                  <a:gd name="connsiteY55" fmla="*/ 2883622 h 3902074"/>
                  <a:gd name="connsiteX56" fmla="*/ 915194 w 2305050"/>
                  <a:gd name="connsiteY56" fmla="*/ 2816224 h 3902074"/>
                  <a:gd name="connsiteX57" fmla="*/ 982663 w 2305050"/>
                  <a:gd name="connsiteY57" fmla="*/ 2883622 h 3902074"/>
                  <a:gd name="connsiteX58" fmla="*/ 982663 w 2305050"/>
                  <a:gd name="connsiteY58" fmla="*/ 3715795 h 3902074"/>
                  <a:gd name="connsiteX59" fmla="*/ 982663 w 2305050"/>
                  <a:gd name="connsiteY59" fmla="*/ 3767137 h 3902074"/>
                  <a:gd name="connsiteX60" fmla="*/ 1035974 w 2305050"/>
                  <a:gd name="connsiteY60" fmla="*/ 3767137 h 3902074"/>
                  <a:gd name="connsiteX61" fmla="*/ 1089025 w 2305050"/>
                  <a:gd name="connsiteY61" fmla="*/ 3767137 h 3902074"/>
                  <a:gd name="connsiteX62" fmla="*/ 1089025 w 2305050"/>
                  <a:gd name="connsiteY62" fmla="*/ 3667267 h 3902074"/>
                  <a:gd name="connsiteX63" fmla="*/ 1089025 w 2305050"/>
                  <a:gd name="connsiteY63" fmla="*/ 2883622 h 3902074"/>
                  <a:gd name="connsiteX64" fmla="*/ 1156494 w 2305050"/>
                  <a:gd name="connsiteY64" fmla="*/ 2816224 h 3902074"/>
                  <a:gd name="connsiteX65" fmla="*/ 1223963 w 2305050"/>
                  <a:gd name="connsiteY65" fmla="*/ 2883622 h 3902074"/>
                  <a:gd name="connsiteX66" fmla="*/ 1223963 w 2305050"/>
                  <a:gd name="connsiteY66" fmla="*/ 3715795 h 3902074"/>
                  <a:gd name="connsiteX67" fmla="*/ 1223963 w 2305050"/>
                  <a:gd name="connsiteY67" fmla="*/ 3767137 h 3902074"/>
                  <a:gd name="connsiteX68" fmla="*/ 1252122 w 2305050"/>
                  <a:gd name="connsiteY68" fmla="*/ 3767137 h 3902074"/>
                  <a:gd name="connsiteX69" fmla="*/ 1328738 w 2305050"/>
                  <a:gd name="connsiteY69" fmla="*/ 3767137 h 3902074"/>
                  <a:gd name="connsiteX70" fmla="*/ 1328738 w 2305050"/>
                  <a:gd name="connsiteY70" fmla="*/ 3667267 h 3902074"/>
                  <a:gd name="connsiteX71" fmla="*/ 1328738 w 2305050"/>
                  <a:gd name="connsiteY71" fmla="*/ 2883622 h 3902074"/>
                  <a:gd name="connsiteX72" fmla="*/ 1396207 w 2305050"/>
                  <a:gd name="connsiteY72" fmla="*/ 2816224 h 3902074"/>
                  <a:gd name="connsiteX73" fmla="*/ 1463676 w 2305050"/>
                  <a:gd name="connsiteY73" fmla="*/ 2883622 h 3902074"/>
                  <a:gd name="connsiteX74" fmla="*/ 1463676 w 2305050"/>
                  <a:gd name="connsiteY74" fmla="*/ 3715795 h 3902074"/>
                  <a:gd name="connsiteX75" fmla="*/ 1463676 w 2305050"/>
                  <a:gd name="connsiteY75" fmla="*/ 3767137 h 3902074"/>
                  <a:gd name="connsiteX76" fmla="*/ 1493006 w 2305050"/>
                  <a:gd name="connsiteY76" fmla="*/ 3767137 h 3902074"/>
                  <a:gd name="connsiteX77" fmla="*/ 1568450 w 2305050"/>
                  <a:gd name="connsiteY77" fmla="*/ 3767137 h 3902074"/>
                  <a:gd name="connsiteX78" fmla="*/ 1568450 w 2305050"/>
                  <a:gd name="connsiteY78" fmla="*/ 3667267 h 3902074"/>
                  <a:gd name="connsiteX79" fmla="*/ 1568450 w 2305050"/>
                  <a:gd name="connsiteY79" fmla="*/ 2883622 h 3902074"/>
                  <a:gd name="connsiteX80" fmla="*/ 1635919 w 2305050"/>
                  <a:gd name="connsiteY80" fmla="*/ 2816224 h 3902074"/>
                  <a:gd name="connsiteX81" fmla="*/ 1703388 w 2305050"/>
                  <a:gd name="connsiteY81" fmla="*/ 2883622 h 3902074"/>
                  <a:gd name="connsiteX82" fmla="*/ 1703388 w 2305050"/>
                  <a:gd name="connsiteY82" fmla="*/ 3715795 h 3902074"/>
                  <a:gd name="connsiteX83" fmla="*/ 1703388 w 2305050"/>
                  <a:gd name="connsiteY83" fmla="*/ 3767137 h 3902074"/>
                  <a:gd name="connsiteX84" fmla="*/ 1778876 w 2305050"/>
                  <a:gd name="connsiteY84" fmla="*/ 3767137 h 3902074"/>
                  <a:gd name="connsiteX85" fmla="*/ 2125054 w 2305050"/>
                  <a:gd name="connsiteY85" fmla="*/ 3767137 h 3902074"/>
                  <a:gd name="connsiteX86" fmla="*/ 2170113 w 2305050"/>
                  <a:gd name="connsiteY86" fmla="*/ 3718458 h 3902074"/>
                  <a:gd name="connsiteX87" fmla="*/ 2170113 w 2305050"/>
                  <a:gd name="connsiteY87" fmla="*/ 543092 h 3902074"/>
                  <a:gd name="connsiteX88" fmla="*/ 2158848 w 2305050"/>
                  <a:gd name="connsiteY88" fmla="*/ 513135 h 3902074"/>
                  <a:gd name="connsiteX89" fmla="*/ 1813394 w 2305050"/>
                  <a:gd name="connsiteY89" fmla="*/ 149916 h 3902074"/>
                  <a:gd name="connsiteX90" fmla="*/ 1779600 w 2305050"/>
                  <a:gd name="connsiteY90" fmla="*/ 134937 h 3902074"/>
                  <a:gd name="connsiteX91" fmla="*/ 499303 w 2305050"/>
                  <a:gd name="connsiteY91" fmla="*/ 0 h 3902074"/>
                  <a:gd name="connsiteX92" fmla="*/ 1779469 w 2305050"/>
                  <a:gd name="connsiteY92" fmla="*/ 0 h 3902074"/>
                  <a:gd name="connsiteX93" fmla="*/ 1910864 w 2305050"/>
                  <a:gd name="connsiteY93" fmla="*/ 56172 h 3902074"/>
                  <a:gd name="connsiteX94" fmla="*/ 2256246 w 2305050"/>
                  <a:gd name="connsiteY94" fmla="*/ 419416 h 3902074"/>
                  <a:gd name="connsiteX95" fmla="*/ 2305050 w 2305050"/>
                  <a:gd name="connsiteY95" fmla="*/ 542994 h 3902074"/>
                  <a:gd name="connsiteX96" fmla="*/ 2305050 w 2305050"/>
                  <a:gd name="connsiteY96" fmla="*/ 3718579 h 3902074"/>
                  <a:gd name="connsiteX97" fmla="*/ 2124851 w 2305050"/>
                  <a:gd name="connsiteY97" fmla="*/ 3902074 h 3902074"/>
                  <a:gd name="connsiteX98" fmla="*/ 1782543 w 2305050"/>
                  <a:gd name="connsiteY98" fmla="*/ 3902074 h 3902074"/>
                  <a:gd name="connsiteX99" fmla="*/ 1635919 w 2305050"/>
                  <a:gd name="connsiteY99" fmla="*/ 3902074 h 3902074"/>
                  <a:gd name="connsiteX100" fmla="*/ 1627591 w 2305050"/>
                  <a:gd name="connsiteY100" fmla="*/ 3902074 h 3902074"/>
                  <a:gd name="connsiteX101" fmla="*/ 1496094 w 2305050"/>
                  <a:gd name="connsiteY101" fmla="*/ 3902074 h 3902074"/>
                  <a:gd name="connsiteX102" fmla="*/ 1396207 w 2305050"/>
                  <a:gd name="connsiteY102" fmla="*/ 3902074 h 3902074"/>
                  <a:gd name="connsiteX103" fmla="*/ 1372813 w 2305050"/>
                  <a:gd name="connsiteY103" fmla="*/ 3902074 h 3902074"/>
                  <a:gd name="connsiteX104" fmla="*/ 1162883 w 2305050"/>
                  <a:gd name="connsiteY104" fmla="*/ 3902074 h 3902074"/>
                  <a:gd name="connsiteX105" fmla="*/ 1156494 w 2305050"/>
                  <a:gd name="connsiteY105" fmla="*/ 3902074 h 3902074"/>
                  <a:gd name="connsiteX106" fmla="*/ 979158 w 2305050"/>
                  <a:gd name="connsiteY106" fmla="*/ 3902074 h 3902074"/>
                  <a:gd name="connsiteX107" fmla="*/ 915194 w 2305050"/>
                  <a:gd name="connsiteY107" fmla="*/ 3902074 h 3902074"/>
                  <a:gd name="connsiteX108" fmla="*/ 838521 w 2305050"/>
                  <a:gd name="connsiteY108" fmla="*/ 3902074 h 3902074"/>
                  <a:gd name="connsiteX109" fmla="*/ 722639 w 2305050"/>
                  <a:gd name="connsiteY109" fmla="*/ 3902074 h 3902074"/>
                  <a:gd name="connsiteX110" fmla="*/ 675482 w 2305050"/>
                  <a:gd name="connsiteY110" fmla="*/ 3902074 h 3902074"/>
                  <a:gd name="connsiteX111" fmla="*/ 621223 w 2305050"/>
                  <a:gd name="connsiteY111" fmla="*/ 3902074 h 3902074"/>
                  <a:gd name="connsiteX112" fmla="*/ 180200 w 2305050"/>
                  <a:gd name="connsiteY112" fmla="*/ 3902074 h 3902074"/>
                  <a:gd name="connsiteX113" fmla="*/ 0 w 2305050"/>
                  <a:gd name="connsiteY113" fmla="*/ 3718579 h 3902074"/>
                  <a:gd name="connsiteX114" fmla="*/ 0 w 2305050"/>
                  <a:gd name="connsiteY114" fmla="*/ 557973 h 3902074"/>
                  <a:gd name="connsiteX115" fmla="*/ 41296 w 2305050"/>
                  <a:gd name="connsiteY115" fmla="*/ 441885 h 3902074"/>
                  <a:gd name="connsiteX116" fmla="*/ 360399 w 2305050"/>
                  <a:gd name="connsiteY116" fmla="*/ 63662 h 3902074"/>
                  <a:gd name="connsiteX117" fmla="*/ 499303 w 2305050"/>
                  <a:gd name="connsiteY117" fmla="*/ 0 h 39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305050" h="3902074">
                    <a:moveTo>
                      <a:pt x="874713" y="2093912"/>
                    </a:moveTo>
                    <a:lnTo>
                      <a:pt x="874713" y="2389187"/>
                    </a:lnTo>
                    <a:lnTo>
                      <a:pt x="1879601" y="2389187"/>
                    </a:lnTo>
                    <a:lnTo>
                      <a:pt x="1879601" y="2093912"/>
                    </a:lnTo>
                    <a:close/>
                    <a:moveTo>
                      <a:pt x="807347" y="1958974"/>
                    </a:moveTo>
                    <a:cubicBezTo>
                      <a:pt x="1948554" y="1958974"/>
                      <a:pt x="1948554" y="1958974"/>
                      <a:pt x="1948554" y="1958974"/>
                    </a:cubicBezTo>
                    <a:cubicBezTo>
                      <a:pt x="1986093" y="1958974"/>
                      <a:pt x="2016125" y="1988916"/>
                      <a:pt x="2016125" y="2026343"/>
                    </a:cubicBezTo>
                    <a:cubicBezTo>
                      <a:pt x="2016125" y="2456755"/>
                      <a:pt x="2016125" y="2456755"/>
                      <a:pt x="2016125" y="2456755"/>
                    </a:cubicBezTo>
                    <a:cubicBezTo>
                      <a:pt x="2016125" y="2494182"/>
                      <a:pt x="1986093" y="2524124"/>
                      <a:pt x="1948554" y="2524124"/>
                    </a:cubicBezTo>
                    <a:cubicBezTo>
                      <a:pt x="807347" y="2524124"/>
                      <a:pt x="807347" y="2524124"/>
                      <a:pt x="807347" y="2524124"/>
                    </a:cubicBezTo>
                    <a:cubicBezTo>
                      <a:pt x="769807" y="2524124"/>
                      <a:pt x="739775" y="2494182"/>
                      <a:pt x="739775" y="2456755"/>
                    </a:cubicBezTo>
                    <a:cubicBezTo>
                      <a:pt x="739775" y="2026343"/>
                      <a:pt x="739775" y="2026343"/>
                      <a:pt x="739775" y="2026343"/>
                    </a:cubicBezTo>
                    <a:cubicBezTo>
                      <a:pt x="739775" y="1988916"/>
                      <a:pt x="769807" y="1958974"/>
                      <a:pt x="807347" y="1958974"/>
                    </a:cubicBezTo>
                    <a:close/>
                    <a:moveTo>
                      <a:pt x="382588" y="1438274"/>
                    </a:moveTo>
                    <a:lnTo>
                      <a:pt x="382588" y="1752599"/>
                    </a:lnTo>
                    <a:lnTo>
                      <a:pt x="1879601" y="1752599"/>
                    </a:lnTo>
                    <a:lnTo>
                      <a:pt x="1879601" y="1438274"/>
                    </a:lnTo>
                    <a:close/>
                    <a:moveTo>
                      <a:pt x="315235" y="1303337"/>
                    </a:moveTo>
                    <a:cubicBezTo>
                      <a:pt x="1948540" y="1303337"/>
                      <a:pt x="1948540" y="1303337"/>
                      <a:pt x="1948540" y="1303337"/>
                    </a:cubicBezTo>
                    <a:cubicBezTo>
                      <a:pt x="1986087" y="1303337"/>
                      <a:pt x="2016125" y="1333296"/>
                      <a:pt x="2016125" y="1370745"/>
                    </a:cubicBezTo>
                    <a:cubicBezTo>
                      <a:pt x="2016125" y="1820129"/>
                      <a:pt x="2016125" y="1820129"/>
                      <a:pt x="2016125" y="1820129"/>
                    </a:cubicBezTo>
                    <a:cubicBezTo>
                      <a:pt x="2016125" y="1857578"/>
                      <a:pt x="1986087" y="1887537"/>
                      <a:pt x="1948540" y="1887537"/>
                    </a:cubicBezTo>
                    <a:cubicBezTo>
                      <a:pt x="315235" y="1887537"/>
                      <a:pt x="315235" y="1887537"/>
                      <a:pt x="315235" y="1887537"/>
                    </a:cubicBezTo>
                    <a:cubicBezTo>
                      <a:pt x="277688" y="1887537"/>
                      <a:pt x="247650" y="1857578"/>
                      <a:pt x="247650" y="1820129"/>
                    </a:cubicBezTo>
                    <a:cubicBezTo>
                      <a:pt x="247650" y="1370745"/>
                      <a:pt x="247650" y="1370745"/>
                      <a:pt x="247650" y="1370745"/>
                    </a:cubicBezTo>
                    <a:cubicBezTo>
                      <a:pt x="247650" y="1333296"/>
                      <a:pt x="277688" y="1303337"/>
                      <a:pt x="315235" y="1303337"/>
                    </a:cubicBezTo>
                    <a:close/>
                    <a:moveTo>
                      <a:pt x="382588" y="815974"/>
                    </a:moveTo>
                    <a:lnTo>
                      <a:pt x="382588" y="1079499"/>
                    </a:lnTo>
                    <a:lnTo>
                      <a:pt x="1879601" y="1079499"/>
                    </a:lnTo>
                    <a:lnTo>
                      <a:pt x="1879601" y="815974"/>
                    </a:lnTo>
                    <a:close/>
                    <a:moveTo>
                      <a:pt x="315235" y="681037"/>
                    </a:moveTo>
                    <a:cubicBezTo>
                      <a:pt x="1948540" y="681037"/>
                      <a:pt x="1948540" y="681037"/>
                      <a:pt x="1948540" y="681037"/>
                    </a:cubicBezTo>
                    <a:cubicBezTo>
                      <a:pt x="1986087" y="681037"/>
                      <a:pt x="2016125" y="710998"/>
                      <a:pt x="2016125" y="748450"/>
                    </a:cubicBezTo>
                    <a:cubicBezTo>
                      <a:pt x="2016125" y="1145437"/>
                      <a:pt x="2016125" y="1145437"/>
                      <a:pt x="2016125" y="1145437"/>
                    </a:cubicBezTo>
                    <a:cubicBezTo>
                      <a:pt x="2016125" y="1182889"/>
                      <a:pt x="1986087" y="1212850"/>
                      <a:pt x="1948540" y="1212850"/>
                    </a:cubicBezTo>
                    <a:cubicBezTo>
                      <a:pt x="315235" y="1212850"/>
                      <a:pt x="315235" y="1212850"/>
                      <a:pt x="315235" y="1212850"/>
                    </a:cubicBezTo>
                    <a:cubicBezTo>
                      <a:pt x="277688" y="1212850"/>
                      <a:pt x="247650" y="1182889"/>
                      <a:pt x="247650" y="1145437"/>
                    </a:cubicBezTo>
                    <a:cubicBezTo>
                      <a:pt x="247650" y="748450"/>
                      <a:pt x="247650" y="748450"/>
                      <a:pt x="247650" y="748450"/>
                    </a:cubicBezTo>
                    <a:cubicBezTo>
                      <a:pt x="247650" y="710998"/>
                      <a:pt x="277688" y="681037"/>
                      <a:pt x="315235" y="681037"/>
                    </a:cubicBezTo>
                    <a:close/>
                    <a:moveTo>
                      <a:pt x="499167" y="134937"/>
                    </a:moveTo>
                    <a:cubicBezTo>
                      <a:pt x="484147" y="134937"/>
                      <a:pt x="472882" y="142426"/>
                      <a:pt x="465373" y="153660"/>
                    </a:cubicBezTo>
                    <a:cubicBezTo>
                      <a:pt x="146203" y="528113"/>
                      <a:pt x="146203" y="528113"/>
                      <a:pt x="146203" y="528113"/>
                    </a:cubicBezTo>
                    <a:cubicBezTo>
                      <a:pt x="138693" y="539347"/>
                      <a:pt x="134938" y="550581"/>
                      <a:pt x="134938" y="558070"/>
                    </a:cubicBezTo>
                    <a:cubicBezTo>
                      <a:pt x="134938" y="3718458"/>
                      <a:pt x="134938" y="3718458"/>
                      <a:pt x="134938" y="3718458"/>
                    </a:cubicBezTo>
                    <a:cubicBezTo>
                      <a:pt x="134938" y="3744670"/>
                      <a:pt x="153713" y="3767137"/>
                      <a:pt x="179997" y="3767137"/>
                    </a:cubicBezTo>
                    <a:cubicBezTo>
                      <a:pt x="265473" y="3767137"/>
                      <a:pt x="347193" y="3767137"/>
                      <a:pt x="425322" y="3767137"/>
                    </a:cubicBezTo>
                    <a:lnTo>
                      <a:pt x="608013" y="3767137"/>
                    </a:lnTo>
                    <a:lnTo>
                      <a:pt x="608013" y="3667267"/>
                    </a:lnTo>
                    <a:cubicBezTo>
                      <a:pt x="608013" y="2883622"/>
                      <a:pt x="608013" y="2883622"/>
                      <a:pt x="608013" y="2883622"/>
                    </a:cubicBezTo>
                    <a:cubicBezTo>
                      <a:pt x="608013" y="2846179"/>
                      <a:pt x="637999" y="2816224"/>
                      <a:pt x="675482" y="2816224"/>
                    </a:cubicBezTo>
                    <a:cubicBezTo>
                      <a:pt x="712965" y="2816224"/>
                      <a:pt x="742951" y="2846179"/>
                      <a:pt x="742951" y="2883622"/>
                    </a:cubicBezTo>
                    <a:cubicBezTo>
                      <a:pt x="742951" y="3359149"/>
                      <a:pt x="742951" y="3596913"/>
                      <a:pt x="742951" y="3715795"/>
                    </a:cubicBezTo>
                    <a:lnTo>
                      <a:pt x="742951" y="3767137"/>
                    </a:lnTo>
                    <a:lnTo>
                      <a:pt x="847725" y="3767137"/>
                    </a:lnTo>
                    <a:lnTo>
                      <a:pt x="847725" y="3667267"/>
                    </a:lnTo>
                    <a:cubicBezTo>
                      <a:pt x="847725" y="2883622"/>
                      <a:pt x="847725" y="2883622"/>
                      <a:pt x="847725" y="2883622"/>
                    </a:cubicBezTo>
                    <a:cubicBezTo>
                      <a:pt x="847725" y="2846179"/>
                      <a:pt x="877711" y="2816224"/>
                      <a:pt x="915194" y="2816224"/>
                    </a:cubicBezTo>
                    <a:cubicBezTo>
                      <a:pt x="952677" y="2816224"/>
                      <a:pt x="982663" y="2846179"/>
                      <a:pt x="982663" y="2883622"/>
                    </a:cubicBezTo>
                    <a:cubicBezTo>
                      <a:pt x="982663" y="3359149"/>
                      <a:pt x="982663" y="3596913"/>
                      <a:pt x="982663" y="3715795"/>
                    </a:cubicBezTo>
                    <a:lnTo>
                      <a:pt x="982663" y="3767137"/>
                    </a:lnTo>
                    <a:lnTo>
                      <a:pt x="1035974" y="3767137"/>
                    </a:lnTo>
                    <a:lnTo>
                      <a:pt x="1089025" y="3767137"/>
                    </a:lnTo>
                    <a:lnTo>
                      <a:pt x="1089025" y="3667267"/>
                    </a:lnTo>
                    <a:cubicBezTo>
                      <a:pt x="1089025" y="2883622"/>
                      <a:pt x="1089025" y="2883622"/>
                      <a:pt x="1089025" y="2883622"/>
                    </a:cubicBezTo>
                    <a:cubicBezTo>
                      <a:pt x="1089025" y="2846179"/>
                      <a:pt x="1119011" y="2816224"/>
                      <a:pt x="1156494" y="2816224"/>
                    </a:cubicBezTo>
                    <a:cubicBezTo>
                      <a:pt x="1193977" y="2816224"/>
                      <a:pt x="1223963" y="2846179"/>
                      <a:pt x="1223963" y="2883622"/>
                    </a:cubicBezTo>
                    <a:cubicBezTo>
                      <a:pt x="1223963" y="3359149"/>
                      <a:pt x="1223963" y="3596913"/>
                      <a:pt x="1223963" y="3715795"/>
                    </a:cubicBezTo>
                    <a:lnTo>
                      <a:pt x="1223963" y="3767137"/>
                    </a:lnTo>
                    <a:lnTo>
                      <a:pt x="1252122" y="3767137"/>
                    </a:lnTo>
                    <a:lnTo>
                      <a:pt x="1328738" y="3767137"/>
                    </a:lnTo>
                    <a:lnTo>
                      <a:pt x="1328738" y="3667267"/>
                    </a:lnTo>
                    <a:cubicBezTo>
                      <a:pt x="1328738" y="2883622"/>
                      <a:pt x="1328738" y="2883622"/>
                      <a:pt x="1328738" y="2883622"/>
                    </a:cubicBezTo>
                    <a:cubicBezTo>
                      <a:pt x="1328738" y="2846179"/>
                      <a:pt x="1358724" y="2816224"/>
                      <a:pt x="1396207" y="2816224"/>
                    </a:cubicBezTo>
                    <a:cubicBezTo>
                      <a:pt x="1433690" y="2816224"/>
                      <a:pt x="1463676" y="2846179"/>
                      <a:pt x="1463676" y="2883622"/>
                    </a:cubicBezTo>
                    <a:cubicBezTo>
                      <a:pt x="1463676" y="3359149"/>
                      <a:pt x="1463676" y="3596913"/>
                      <a:pt x="1463676" y="3715795"/>
                    </a:cubicBezTo>
                    <a:lnTo>
                      <a:pt x="1463676" y="3767137"/>
                    </a:lnTo>
                    <a:lnTo>
                      <a:pt x="1493006" y="3767137"/>
                    </a:lnTo>
                    <a:lnTo>
                      <a:pt x="1568450" y="3767137"/>
                    </a:lnTo>
                    <a:lnTo>
                      <a:pt x="1568450" y="3667267"/>
                    </a:lnTo>
                    <a:cubicBezTo>
                      <a:pt x="1568450" y="2883622"/>
                      <a:pt x="1568450" y="2883622"/>
                      <a:pt x="1568450" y="2883622"/>
                    </a:cubicBezTo>
                    <a:cubicBezTo>
                      <a:pt x="1568450" y="2846179"/>
                      <a:pt x="1598436" y="2816224"/>
                      <a:pt x="1635919" y="2816224"/>
                    </a:cubicBezTo>
                    <a:cubicBezTo>
                      <a:pt x="1673402" y="2816224"/>
                      <a:pt x="1703388" y="2846179"/>
                      <a:pt x="1703388" y="2883622"/>
                    </a:cubicBezTo>
                    <a:cubicBezTo>
                      <a:pt x="1703388" y="3359149"/>
                      <a:pt x="1703388" y="3596913"/>
                      <a:pt x="1703388" y="3715795"/>
                    </a:cubicBezTo>
                    <a:lnTo>
                      <a:pt x="1703388" y="3767137"/>
                    </a:lnTo>
                    <a:lnTo>
                      <a:pt x="1778876" y="3767137"/>
                    </a:lnTo>
                    <a:cubicBezTo>
                      <a:pt x="2125054" y="3767137"/>
                      <a:pt x="2125054" y="3767137"/>
                      <a:pt x="2125054" y="3767137"/>
                    </a:cubicBezTo>
                    <a:cubicBezTo>
                      <a:pt x="2151339" y="3767137"/>
                      <a:pt x="2170113" y="3744670"/>
                      <a:pt x="2170113" y="3718458"/>
                    </a:cubicBezTo>
                    <a:cubicBezTo>
                      <a:pt x="2170113" y="543092"/>
                      <a:pt x="2170113" y="543092"/>
                      <a:pt x="2170113" y="543092"/>
                    </a:cubicBezTo>
                    <a:cubicBezTo>
                      <a:pt x="2170113" y="531858"/>
                      <a:pt x="2166358" y="520624"/>
                      <a:pt x="2158848" y="513135"/>
                    </a:cubicBezTo>
                    <a:cubicBezTo>
                      <a:pt x="1813394" y="149916"/>
                      <a:pt x="1813394" y="149916"/>
                      <a:pt x="1813394" y="149916"/>
                    </a:cubicBezTo>
                    <a:cubicBezTo>
                      <a:pt x="1805884" y="142426"/>
                      <a:pt x="1790865" y="134937"/>
                      <a:pt x="1779600" y="134937"/>
                    </a:cubicBezTo>
                    <a:close/>
                    <a:moveTo>
                      <a:pt x="499303" y="0"/>
                    </a:moveTo>
                    <a:cubicBezTo>
                      <a:pt x="1779469" y="0"/>
                      <a:pt x="1779469" y="0"/>
                      <a:pt x="1779469" y="0"/>
                    </a:cubicBezTo>
                    <a:cubicBezTo>
                      <a:pt x="1828273" y="0"/>
                      <a:pt x="1877077" y="22468"/>
                      <a:pt x="1910864" y="56172"/>
                    </a:cubicBezTo>
                    <a:cubicBezTo>
                      <a:pt x="2256246" y="419416"/>
                      <a:pt x="2256246" y="419416"/>
                      <a:pt x="2256246" y="419416"/>
                    </a:cubicBezTo>
                    <a:cubicBezTo>
                      <a:pt x="2290034" y="453119"/>
                      <a:pt x="2305050" y="498057"/>
                      <a:pt x="2305050" y="542994"/>
                    </a:cubicBezTo>
                    <a:cubicBezTo>
                      <a:pt x="2305050" y="3718579"/>
                      <a:pt x="2305050" y="3718579"/>
                      <a:pt x="2305050" y="3718579"/>
                    </a:cubicBezTo>
                    <a:cubicBezTo>
                      <a:pt x="2305050" y="3819689"/>
                      <a:pt x="2226213" y="3902074"/>
                      <a:pt x="2124851" y="3902074"/>
                    </a:cubicBezTo>
                    <a:cubicBezTo>
                      <a:pt x="2003311" y="3902074"/>
                      <a:pt x="1889366" y="3902074"/>
                      <a:pt x="1782543" y="3902074"/>
                    </a:cubicBezTo>
                    <a:lnTo>
                      <a:pt x="1635919" y="3902074"/>
                    </a:lnTo>
                    <a:lnTo>
                      <a:pt x="1627591" y="3902074"/>
                    </a:lnTo>
                    <a:cubicBezTo>
                      <a:pt x="1582360" y="3902074"/>
                      <a:pt x="1538542" y="3902074"/>
                      <a:pt x="1496094" y="3902074"/>
                    </a:cubicBezTo>
                    <a:lnTo>
                      <a:pt x="1396207" y="3902074"/>
                    </a:lnTo>
                    <a:lnTo>
                      <a:pt x="1372813" y="3902074"/>
                    </a:lnTo>
                    <a:cubicBezTo>
                      <a:pt x="1298275" y="3902074"/>
                      <a:pt x="1228395" y="3902074"/>
                      <a:pt x="1162883" y="3902074"/>
                    </a:cubicBezTo>
                    <a:lnTo>
                      <a:pt x="1156494" y="3902074"/>
                    </a:lnTo>
                    <a:lnTo>
                      <a:pt x="979158" y="3902074"/>
                    </a:lnTo>
                    <a:lnTo>
                      <a:pt x="915194" y="3902074"/>
                    </a:lnTo>
                    <a:lnTo>
                      <a:pt x="838521" y="3902074"/>
                    </a:lnTo>
                    <a:cubicBezTo>
                      <a:pt x="797376" y="3902074"/>
                      <a:pt x="758802" y="3902074"/>
                      <a:pt x="722639" y="3902074"/>
                    </a:cubicBezTo>
                    <a:lnTo>
                      <a:pt x="675482" y="3902074"/>
                    </a:lnTo>
                    <a:lnTo>
                      <a:pt x="621223" y="3902074"/>
                    </a:lnTo>
                    <a:cubicBezTo>
                      <a:pt x="180200" y="3902074"/>
                      <a:pt x="180200" y="3902074"/>
                      <a:pt x="180200" y="3902074"/>
                    </a:cubicBezTo>
                    <a:cubicBezTo>
                      <a:pt x="78837" y="3902074"/>
                      <a:pt x="0" y="3819689"/>
                      <a:pt x="0" y="3718579"/>
                    </a:cubicBezTo>
                    <a:cubicBezTo>
                      <a:pt x="0" y="557973"/>
                      <a:pt x="0" y="557973"/>
                      <a:pt x="0" y="557973"/>
                    </a:cubicBezTo>
                    <a:cubicBezTo>
                      <a:pt x="0" y="516781"/>
                      <a:pt x="15017" y="475588"/>
                      <a:pt x="41296" y="441885"/>
                    </a:cubicBezTo>
                    <a:cubicBezTo>
                      <a:pt x="360399" y="63662"/>
                      <a:pt x="360399" y="63662"/>
                      <a:pt x="360399" y="63662"/>
                    </a:cubicBezTo>
                    <a:cubicBezTo>
                      <a:pt x="394186" y="26214"/>
                      <a:pt x="446744" y="0"/>
                      <a:pt x="499303"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14">
                <a:extLst>
                  <a:ext uri="{FF2B5EF4-FFF2-40B4-BE49-F238E27FC236}">
                    <a16:creationId xmlns:a16="http://schemas.microsoft.com/office/drawing/2014/main" id="{B75293A9-31DD-4EDA-AFAC-153A9B63F8EC}"/>
                  </a:ext>
                </a:extLst>
              </p:cNvPr>
              <p:cNvSpPr>
                <a:spLocks noChangeArrowheads="1"/>
              </p:cNvSpPr>
              <p:nvPr/>
            </p:nvSpPr>
            <p:spPr bwMode="auto">
              <a:xfrm>
                <a:off x="5191125" y="3505200"/>
                <a:ext cx="401638" cy="401638"/>
              </a:xfrm>
              <a:custGeom>
                <a:avLst/>
                <a:gdLst>
                  <a:gd name="connsiteX0" fmla="*/ 200820 w 401638"/>
                  <a:gd name="connsiteY0" fmla="*/ 134938 h 401638"/>
                  <a:gd name="connsiteX1" fmla="*/ 134938 w 401638"/>
                  <a:gd name="connsiteY1" fmla="*/ 200820 h 401638"/>
                  <a:gd name="connsiteX2" fmla="*/ 200820 w 401638"/>
                  <a:gd name="connsiteY2" fmla="*/ 266702 h 401638"/>
                  <a:gd name="connsiteX3" fmla="*/ 266702 w 401638"/>
                  <a:gd name="connsiteY3" fmla="*/ 200820 h 401638"/>
                  <a:gd name="connsiteX4" fmla="*/ 200820 w 401638"/>
                  <a:gd name="connsiteY4" fmla="*/ 134938 h 401638"/>
                  <a:gd name="connsiteX5" fmla="*/ 200819 w 401638"/>
                  <a:gd name="connsiteY5" fmla="*/ 0 h 401638"/>
                  <a:gd name="connsiteX6" fmla="*/ 401638 w 401638"/>
                  <a:gd name="connsiteY6" fmla="*/ 200819 h 401638"/>
                  <a:gd name="connsiteX7" fmla="*/ 200819 w 401638"/>
                  <a:gd name="connsiteY7" fmla="*/ 401638 h 401638"/>
                  <a:gd name="connsiteX8" fmla="*/ 0 w 401638"/>
                  <a:gd name="connsiteY8" fmla="*/ 200819 h 401638"/>
                  <a:gd name="connsiteX9" fmla="*/ 200819 w 401638"/>
                  <a:gd name="connsiteY9" fmla="*/ 0 h 40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638" h="401638">
                    <a:moveTo>
                      <a:pt x="200820" y="134938"/>
                    </a:moveTo>
                    <a:cubicBezTo>
                      <a:pt x="164434" y="134938"/>
                      <a:pt x="134938" y="164434"/>
                      <a:pt x="134938" y="200820"/>
                    </a:cubicBezTo>
                    <a:cubicBezTo>
                      <a:pt x="134938" y="237206"/>
                      <a:pt x="164434" y="266702"/>
                      <a:pt x="200820" y="266702"/>
                    </a:cubicBezTo>
                    <a:cubicBezTo>
                      <a:pt x="237206" y="266702"/>
                      <a:pt x="266702" y="237206"/>
                      <a:pt x="266702" y="200820"/>
                    </a:cubicBezTo>
                    <a:cubicBezTo>
                      <a:pt x="266702" y="164434"/>
                      <a:pt x="237206" y="134938"/>
                      <a:pt x="200820" y="134938"/>
                    </a:cubicBezTo>
                    <a:close/>
                    <a:moveTo>
                      <a:pt x="200819" y="0"/>
                    </a:moveTo>
                    <a:cubicBezTo>
                      <a:pt x="311728" y="0"/>
                      <a:pt x="401638" y="89910"/>
                      <a:pt x="401638" y="200819"/>
                    </a:cubicBezTo>
                    <a:cubicBezTo>
                      <a:pt x="401638" y="311728"/>
                      <a:pt x="311728" y="401638"/>
                      <a:pt x="200819" y="401638"/>
                    </a:cubicBezTo>
                    <a:cubicBezTo>
                      <a:pt x="89910" y="401638"/>
                      <a:pt x="0" y="311728"/>
                      <a:pt x="0" y="200819"/>
                    </a:cubicBezTo>
                    <a:cubicBezTo>
                      <a:pt x="0" y="89910"/>
                      <a:pt x="89910" y="0"/>
                      <a:pt x="200819"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42689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7749" y="1018843"/>
            <a:ext cx="11564191" cy="5563834"/>
          </a:xfrm>
        </p:spPr>
        <p:txBody>
          <a:bodyPr/>
          <a:lstStyle/>
          <a:p>
            <a:pPr marL="0" indent="0">
              <a:buNone/>
            </a:pPr>
            <a:r>
              <a:rPr lang="en-US" sz="3137" dirty="0"/>
              <a:t>Repeatable execution</a:t>
            </a:r>
          </a:p>
          <a:p>
            <a:pPr marL="236501" lvl="1" indent="0">
              <a:buNone/>
            </a:pPr>
            <a:r>
              <a:rPr lang="en-US" sz="2745" dirty="0"/>
              <a:t>immutable environment</a:t>
            </a:r>
          </a:p>
          <a:p>
            <a:pPr marL="236501" lvl="1" indent="0">
              <a:buNone/>
            </a:pPr>
            <a:r>
              <a:rPr lang="en-US" sz="2745" dirty="0"/>
              <a:t>reusable and portable code (“Build, Ship, and Run”)</a:t>
            </a:r>
            <a:endParaRPr lang="en-US" sz="2745" dirty="0">
              <a:latin typeface="+mj-lt"/>
            </a:endParaRPr>
          </a:p>
          <a:p>
            <a:pPr marL="0" indent="0">
              <a:buNone/>
            </a:pPr>
            <a:r>
              <a:rPr lang="en-US" sz="3137" dirty="0"/>
              <a:t>Consistency across development, test, &amp; production</a:t>
            </a:r>
          </a:p>
          <a:p>
            <a:pPr marL="0" indent="0">
              <a:buNone/>
            </a:pPr>
            <a:r>
              <a:rPr lang="en-US" sz="3137" dirty="0"/>
              <a:t>Fast &amp; agile app deployment; instant startup</a:t>
            </a:r>
          </a:p>
          <a:p>
            <a:pPr marL="0" indent="0">
              <a:buNone/>
            </a:pPr>
            <a:r>
              <a:rPr lang="en-US" sz="3137" dirty="0"/>
              <a:t>Cloud portability</a:t>
            </a:r>
          </a:p>
          <a:p>
            <a:pPr marL="0" indent="0">
              <a:buNone/>
            </a:pPr>
            <a:r>
              <a:rPr lang="en-US" sz="3137" dirty="0"/>
              <a:t>Density, partitioning, scale</a:t>
            </a:r>
          </a:p>
          <a:p>
            <a:pPr marL="0" indent="0">
              <a:buNone/>
            </a:pPr>
            <a:r>
              <a:rPr lang="en-US" sz="3137" dirty="0"/>
              <a:t>Diverse developer framework support</a:t>
            </a:r>
          </a:p>
          <a:p>
            <a:pPr marL="0" indent="0">
              <a:buNone/>
            </a:pPr>
            <a:r>
              <a:rPr lang="en-US" sz="3137" dirty="0"/>
              <a:t>Promotes microservices</a:t>
            </a:r>
            <a:br>
              <a:rPr lang="en-US" sz="3137" dirty="0"/>
            </a:br>
            <a:br>
              <a:rPr lang="en-US" sz="3137" dirty="0"/>
            </a:br>
            <a:endParaRPr lang="en-US" sz="3137" dirty="0"/>
          </a:p>
        </p:txBody>
      </p:sp>
      <p:sp>
        <p:nvSpPr>
          <p:cNvPr id="2" name="Title 1"/>
          <p:cNvSpPr>
            <a:spLocks noGrp="1"/>
          </p:cNvSpPr>
          <p:nvPr>
            <p:ph type="title"/>
          </p:nvPr>
        </p:nvSpPr>
        <p:spPr>
          <a:xfrm>
            <a:off x="126017" y="87722"/>
            <a:ext cx="10515600" cy="1021887"/>
          </a:xfrm>
        </p:spPr>
        <p:txBody>
          <a:bodyPr/>
          <a:lstStyle/>
          <a:p>
            <a:r>
              <a:rPr lang="en-US" sz="5294" dirty="0"/>
              <a:t>Why containers?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764" y="4698936"/>
            <a:ext cx="1867552" cy="1802187"/>
          </a:xfrm>
          <a:prstGeom prst="rect">
            <a:avLst/>
          </a:prstGeom>
        </p:spPr>
      </p:pic>
    </p:spTree>
    <p:extLst>
      <p:ext uri="{BB962C8B-B14F-4D97-AF65-F5344CB8AC3E}">
        <p14:creationId xmlns:p14="http://schemas.microsoft.com/office/powerpoint/2010/main" val="157173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8377" y="1301512"/>
            <a:ext cx="11115979" cy="5117279"/>
          </a:xfrm>
        </p:spPr>
        <p:txBody>
          <a:bodyPr/>
          <a:lstStyle/>
          <a:p>
            <a:pPr marL="0" indent="0">
              <a:buNone/>
            </a:pPr>
            <a:r>
              <a:rPr lang="en-US" sz="2745" b="1" dirty="0">
                <a:solidFill>
                  <a:schemeClr val="tx1">
                    <a:lumMod val="75000"/>
                  </a:schemeClr>
                </a:solidFill>
              </a:rPr>
              <a:t>Containers have been around for many years</a:t>
            </a:r>
          </a:p>
          <a:p>
            <a:pPr marL="0" lvl="1" indent="0">
              <a:buNone/>
            </a:pPr>
            <a:r>
              <a:rPr lang="en-US" sz="2745" dirty="0"/>
              <a:t>Linux kernel: </a:t>
            </a:r>
            <a:r>
              <a:rPr lang="en-US" sz="2745" dirty="0" err="1"/>
              <a:t>cgroups</a:t>
            </a:r>
            <a:r>
              <a:rPr lang="en-US" sz="2745" dirty="0"/>
              <a:t>, namespaces</a:t>
            </a:r>
          </a:p>
          <a:p>
            <a:pPr marL="0" lvl="1"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Inc. did not invent them</a:t>
            </a:r>
          </a:p>
          <a:p>
            <a:pPr marL="0" lvl="1" indent="0">
              <a:buNone/>
            </a:pPr>
            <a:r>
              <a:rPr lang="en-US" sz="2745" dirty="0"/>
              <a:t>They created open source software to build and manage containers</a:t>
            </a:r>
          </a:p>
          <a:p>
            <a:pPr marL="0"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makes containers easy</a:t>
            </a:r>
          </a:p>
          <a:p>
            <a:pPr marL="0" indent="0">
              <a:buNone/>
            </a:pPr>
            <a:r>
              <a:rPr lang="en-US" sz="2745" dirty="0"/>
              <a:t>Super easy. Fast learning curve</a:t>
            </a:r>
          </a:p>
          <a:p>
            <a:pPr marL="0" indent="0">
              <a:buNone/>
            </a:pPr>
            <a:endParaRPr lang="en-US" sz="2745" b="1" dirty="0">
              <a:solidFill>
                <a:schemeClr val="tx1">
                  <a:lumMod val="75000"/>
                </a:schemeClr>
              </a:solidFill>
            </a:endParaRPr>
          </a:p>
          <a:p>
            <a:pPr marL="0" indent="0">
              <a:buNone/>
            </a:pPr>
            <a:r>
              <a:rPr lang="en-US" sz="2745" b="1" dirty="0">
                <a:solidFill>
                  <a:schemeClr val="tx1">
                    <a:lumMod val="75000"/>
                  </a:schemeClr>
                </a:solidFill>
              </a:rPr>
              <a:t>Docker is a container format and a set of tools</a:t>
            </a:r>
          </a:p>
          <a:p>
            <a:pPr marL="0" indent="0">
              <a:buNone/>
            </a:pPr>
            <a:r>
              <a:rPr lang="en-US" sz="2745" dirty="0"/>
              <a:t>Docker CLI, Docker Engine, Docker Swarm, Docker Compose, Docker Machine</a:t>
            </a:r>
          </a:p>
        </p:txBody>
      </p:sp>
      <p:sp>
        <p:nvSpPr>
          <p:cNvPr id="3" name="Title 2"/>
          <p:cNvSpPr>
            <a:spLocks noGrp="1"/>
          </p:cNvSpPr>
          <p:nvPr>
            <p:ph type="title"/>
          </p:nvPr>
        </p:nvSpPr>
        <p:spPr>
          <a:xfrm>
            <a:off x="248038" y="86481"/>
            <a:ext cx="10515600" cy="898257"/>
          </a:xfrm>
        </p:spPr>
        <p:txBody>
          <a:bodyPr/>
          <a:lstStyle/>
          <a:p>
            <a:r>
              <a:rPr lang="en-US" dirty="0"/>
              <a:t>Docker, Docker, Docker</a:t>
            </a:r>
          </a:p>
        </p:txBody>
      </p:sp>
      <p:pic>
        <p:nvPicPr>
          <p:cNvPr id="5" name="Picture 4"/>
          <p:cNvPicPr>
            <a:picLocks noChangeAspect="1"/>
          </p:cNvPicPr>
          <p:nvPr/>
        </p:nvPicPr>
        <p:blipFill>
          <a:blip r:embed="rId3"/>
          <a:stretch>
            <a:fillRect/>
          </a:stretch>
        </p:blipFill>
        <p:spPr>
          <a:xfrm>
            <a:off x="7708371" y="0"/>
            <a:ext cx="4483629" cy="2998427"/>
          </a:xfrm>
          <a:prstGeom prst="rect">
            <a:avLst/>
          </a:prstGeom>
        </p:spPr>
      </p:pic>
    </p:spTree>
    <p:extLst>
      <p:ext uri="{BB962C8B-B14F-4D97-AF65-F5344CB8AC3E}">
        <p14:creationId xmlns:p14="http://schemas.microsoft.com/office/powerpoint/2010/main" val="20655544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336" y="164478"/>
            <a:ext cx="11654187" cy="899537"/>
          </a:xfrm>
        </p:spPr>
        <p:txBody>
          <a:bodyPr/>
          <a:lstStyle/>
          <a:p>
            <a:r>
              <a:rPr lang="en-US" dirty="0"/>
              <a:t>What is a container?</a:t>
            </a:r>
          </a:p>
        </p:txBody>
      </p:sp>
      <p:sp>
        <p:nvSpPr>
          <p:cNvPr id="3" name="Rectangle 2"/>
          <p:cNvSpPr/>
          <p:nvPr/>
        </p:nvSpPr>
        <p:spPr>
          <a:xfrm>
            <a:off x="418643" y="1127057"/>
            <a:ext cx="11056571" cy="3898304"/>
          </a:xfrm>
          <a:prstGeom prst="rect">
            <a:avLst/>
          </a:prstGeom>
        </p:spPr>
        <p:txBody>
          <a:bodyPr wrap="square">
            <a:spAutoFit/>
          </a:bodyPr>
          <a:lstStyle/>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Slice up the OS to run multiple apps on a single VM</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Every container has an isolated view and gets</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file system</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PID0 and eth0 network interface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Container and apps share lifecycle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Shared kernel, very fast start-up, and repeatable execution</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Cannot mix OS</a:t>
            </a:r>
          </a:p>
        </p:txBody>
      </p:sp>
      <p:grpSp>
        <p:nvGrpSpPr>
          <p:cNvPr id="5" name="Group 4"/>
          <p:cNvGrpSpPr/>
          <p:nvPr/>
        </p:nvGrpSpPr>
        <p:grpSpPr>
          <a:xfrm>
            <a:off x="5050171" y="4624234"/>
            <a:ext cx="7020508" cy="2116179"/>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VM/Host</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v6</a:t>
                </a:r>
              </a:p>
            </p:txBody>
          </p:sp>
        </p:grpSp>
      </p:grpSp>
    </p:spTree>
    <p:extLst>
      <p:ext uri="{BB962C8B-B14F-4D97-AF65-F5344CB8AC3E}">
        <p14:creationId xmlns:p14="http://schemas.microsoft.com/office/powerpoint/2010/main" val="34354447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DF32-A3DB-F148-B4D9-9D866D37CC5C}"/>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34E33B57-457E-1C4D-8BD7-A87DDC9941C0}"/>
              </a:ext>
            </a:extLst>
          </p:cNvPr>
          <p:cNvPicPr>
            <a:picLocks noChangeAspect="1"/>
          </p:cNvPicPr>
          <p:nvPr/>
        </p:nvPicPr>
        <p:blipFill>
          <a:blip r:embed="rId2"/>
          <a:stretch>
            <a:fillRect/>
          </a:stretch>
        </p:blipFill>
        <p:spPr>
          <a:xfrm>
            <a:off x="3864019" y="2068186"/>
            <a:ext cx="1611770" cy="1251211"/>
          </a:xfrm>
          <a:prstGeom prst="rect">
            <a:avLst/>
          </a:prstGeom>
        </p:spPr>
      </p:pic>
      <p:pic>
        <p:nvPicPr>
          <p:cNvPr id="8" name="Picture 7">
            <a:extLst>
              <a:ext uri="{FF2B5EF4-FFF2-40B4-BE49-F238E27FC236}">
                <a16:creationId xmlns:a16="http://schemas.microsoft.com/office/drawing/2014/main" id="{3E52BFC8-8555-774E-96A4-C7B570EA46E0}"/>
              </a:ext>
            </a:extLst>
          </p:cNvPr>
          <p:cNvPicPr>
            <a:picLocks noChangeAspect="1"/>
          </p:cNvPicPr>
          <p:nvPr/>
        </p:nvPicPr>
        <p:blipFill>
          <a:blip r:embed="rId2"/>
          <a:stretch>
            <a:fillRect/>
          </a:stretch>
        </p:blipFill>
        <p:spPr>
          <a:xfrm>
            <a:off x="4003893" y="3877599"/>
            <a:ext cx="1611770" cy="1251211"/>
          </a:xfrm>
          <a:prstGeom prst="rect">
            <a:avLst/>
          </a:prstGeom>
        </p:spPr>
      </p:pic>
      <p:pic>
        <p:nvPicPr>
          <p:cNvPr id="9" name="Picture 8">
            <a:extLst>
              <a:ext uri="{FF2B5EF4-FFF2-40B4-BE49-F238E27FC236}">
                <a16:creationId xmlns:a16="http://schemas.microsoft.com/office/drawing/2014/main" id="{9487937B-FDD3-E242-BC0D-83E3CB10A59D}"/>
              </a:ext>
            </a:extLst>
          </p:cNvPr>
          <p:cNvPicPr>
            <a:picLocks noChangeAspect="1"/>
          </p:cNvPicPr>
          <p:nvPr/>
        </p:nvPicPr>
        <p:blipFill>
          <a:blip r:embed="rId2"/>
          <a:stretch>
            <a:fillRect/>
          </a:stretch>
        </p:blipFill>
        <p:spPr>
          <a:xfrm>
            <a:off x="6438118" y="3877599"/>
            <a:ext cx="1611770" cy="1251211"/>
          </a:xfrm>
          <a:prstGeom prst="rect">
            <a:avLst/>
          </a:prstGeom>
        </p:spPr>
      </p:pic>
      <p:pic>
        <p:nvPicPr>
          <p:cNvPr id="10" name="Picture 9">
            <a:extLst>
              <a:ext uri="{FF2B5EF4-FFF2-40B4-BE49-F238E27FC236}">
                <a16:creationId xmlns:a16="http://schemas.microsoft.com/office/drawing/2014/main" id="{E718AAE5-8921-E34C-898E-B26C2DD8EC78}"/>
              </a:ext>
            </a:extLst>
          </p:cNvPr>
          <p:cNvPicPr>
            <a:picLocks noChangeAspect="1"/>
          </p:cNvPicPr>
          <p:nvPr/>
        </p:nvPicPr>
        <p:blipFill>
          <a:blip r:embed="rId2"/>
          <a:stretch>
            <a:fillRect/>
          </a:stretch>
        </p:blipFill>
        <p:spPr>
          <a:xfrm>
            <a:off x="6438118" y="2220585"/>
            <a:ext cx="1611770" cy="1251211"/>
          </a:xfrm>
          <a:prstGeom prst="rect">
            <a:avLst/>
          </a:prstGeom>
        </p:spPr>
      </p:pic>
      <p:sp>
        <p:nvSpPr>
          <p:cNvPr id="11" name="TextBox 10">
            <a:extLst>
              <a:ext uri="{FF2B5EF4-FFF2-40B4-BE49-F238E27FC236}">
                <a16:creationId xmlns:a16="http://schemas.microsoft.com/office/drawing/2014/main" id="{C277C4B2-255D-8548-B2B5-A57F8DE00C6B}"/>
              </a:ext>
            </a:extLst>
          </p:cNvPr>
          <p:cNvSpPr txBox="1"/>
          <p:nvPr/>
        </p:nvSpPr>
        <p:spPr>
          <a:xfrm>
            <a:off x="4288284" y="2634091"/>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a:t>
            </a:r>
          </a:p>
        </p:txBody>
      </p:sp>
      <p:sp>
        <p:nvSpPr>
          <p:cNvPr id="12" name="TextBox 11">
            <a:extLst>
              <a:ext uri="{FF2B5EF4-FFF2-40B4-BE49-F238E27FC236}">
                <a16:creationId xmlns:a16="http://schemas.microsoft.com/office/drawing/2014/main" id="{BBCA6B18-87DD-A84D-B853-08878DFDA5EA}"/>
              </a:ext>
            </a:extLst>
          </p:cNvPr>
          <p:cNvSpPr txBox="1"/>
          <p:nvPr/>
        </p:nvSpPr>
        <p:spPr>
          <a:xfrm>
            <a:off x="6722509" y="4383806"/>
            <a:ext cx="132737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config</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EBD0A396-F0F2-D94D-A59C-0CED9C486166}"/>
              </a:ext>
            </a:extLst>
          </p:cNvPr>
          <p:cNvSpPr txBox="1"/>
          <p:nvPr/>
        </p:nvSpPr>
        <p:spPr>
          <a:xfrm>
            <a:off x="4288283" y="43838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/lib2</a:t>
            </a:r>
          </a:p>
        </p:txBody>
      </p:sp>
      <p:sp>
        <p:nvSpPr>
          <p:cNvPr id="14" name="TextBox 13">
            <a:extLst>
              <a:ext uri="{FF2B5EF4-FFF2-40B4-BE49-F238E27FC236}">
                <a16:creationId xmlns:a16="http://schemas.microsoft.com/office/drawing/2014/main" id="{417AF367-21B9-1941-9D58-64C01B81B057}"/>
              </a:ext>
            </a:extLst>
          </p:cNvPr>
          <p:cNvSpPr txBox="1"/>
          <p:nvPr/>
        </p:nvSpPr>
        <p:spPr>
          <a:xfrm>
            <a:off x="6860034" y="27126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src</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51774734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Package Container</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048000" y="1714500"/>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4031031" y="2021401"/>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5651645" y="3313404"/>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2783455" y="2280993"/>
            <a:ext cx="1979697" cy="955110"/>
            <a:chOff x="2783455" y="2280993"/>
            <a:chExt cx="1979697"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2783455" y="2500015"/>
              <a:ext cx="19063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ratings-web:v1</a:t>
              </a:r>
            </a:p>
          </p:txBody>
        </p:sp>
      </p:grpSp>
    </p:spTree>
    <p:extLst>
      <p:ext uri="{BB962C8B-B14F-4D97-AF65-F5344CB8AC3E}">
        <p14:creationId xmlns:p14="http://schemas.microsoft.com/office/powerpoint/2010/main" val="1328755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Push Container Image</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490912" y="1728788"/>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1667200" y="2035689"/>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3287814" y="3327692"/>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644306" y="2295281"/>
            <a:ext cx="1755015" cy="955110"/>
            <a:chOff x="3008137" y="2280993"/>
            <a:chExt cx="1755015"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3153328" y="2444616"/>
              <a:ext cx="127158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App-A</a:t>
              </a:r>
            </a:p>
          </p:txBody>
        </p:sp>
      </p:grpSp>
      <p:sp>
        <p:nvSpPr>
          <p:cNvPr id="3" name="Right Arrow 2">
            <a:extLst>
              <a:ext uri="{FF2B5EF4-FFF2-40B4-BE49-F238E27FC236}">
                <a16:creationId xmlns:a16="http://schemas.microsoft.com/office/drawing/2014/main" id="{C5407813-CD7B-CA43-920E-AA6991720C7E}"/>
              </a:ext>
            </a:extLst>
          </p:cNvPr>
          <p:cNvSpPr/>
          <p:nvPr/>
        </p:nvSpPr>
        <p:spPr bwMode="auto">
          <a:xfrm>
            <a:off x="5114924" y="3250391"/>
            <a:ext cx="3800476" cy="671513"/>
          </a:xfrm>
          <a:prstGeom prst="rightArrow">
            <a:avLst/>
          </a:prstGeom>
          <a:solidFill>
            <a:schemeClr val="accent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Can 4">
            <a:extLst>
              <a:ext uri="{FF2B5EF4-FFF2-40B4-BE49-F238E27FC236}">
                <a16:creationId xmlns:a16="http://schemas.microsoft.com/office/drawing/2014/main" id="{A187657F-CB91-1942-AE8B-10EED347DD04}"/>
              </a:ext>
            </a:extLst>
          </p:cNvPr>
          <p:cNvSpPr/>
          <p:nvPr/>
        </p:nvSpPr>
        <p:spPr bwMode="auto">
          <a:xfrm>
            <a:off x="9115425" y="2486009"/>
            <a:ext cx="2357437" cy="22002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Image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Repository</a:t>
            </a:r>
          </a:p>
        </p:txBody>
      </p:sp>
      <p:sp>
        <p:nvSpPr>
          <p:cNvPr id="7" name="TextBox 6">
            <a:extLst>
              <a:ext uri="{FF2B5EF4-FFF2-40B4-BE49-F238E27FC236}">
                <a16:creationId xmlns:a16="http://schemas.microsoft.com/office/drawing/2014/main" id="{82535817-618E-4A4C-81DA-5EB99D744F3A}"/>
              </a:ext>
            </a:extLst>
          </p:cNvPr>
          <p:cNvSpPr txBox="1"/>
          <p:nvPr/>
        </p:nvSpPr>
        <p:spPr>
          <a:xfrm>
            <a:off x="5337946" y="2838992"/>
            <a:ext cx="360077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docker</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push </a:t>
            </a: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image:tag</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148347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strVal val="#ppt_w*0.70"/>
                                          </p:val>
                                        </p:tav>
                                        <p:tav tm="100000">
                                          <p:val>
                                            <p:strVal val="#ppt_w"/>
                                          </p:val>
                                        </p:tav>
                                      </p:tavLst>
                                    </p:anim>
                                    <p:anim calcmode="lin" valueType="num">
                                      <p:cBhvr>
                                        <p:cTn id="18" dur="1000" fill="hold"/>
                                        <p:tgtEl>
                                          <p:spTgt spid="11"/>
                                        </p:tgtEl>
                                        <p:attrNameLst>
                                          <p:attrName>ppt_h</p:attrName>
                                        </p:attrNameLst>
                                      </p:cBhvr>
                                      <p:tavLst>
                                        <p:tav tm="0">
                                          <p:val>
                                            <p:strVal val="#ppt_h"/>
                                          </p:val>
                                        </p:tav>
                                        <p:tav tm="100000">
                                          <p:val>
                                            <p:strVal val="#ppt_h"/>
                                          </p:val>
                                        </p:tav>
                                      </p:tavLst>
                                    </p:anim>
                                    <p:animEffect transition="in" filter="fade">
                                      <p:cBhvr>
                                        <p:cTn id="19" dur="1000"/>
                                        <p:tgtEl>
                                          <p:spTgt spid="11"/>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strVal val="#ppt_w*0.70"/>
                                          </p:val>
                                        </p:tav>
                                        <p:tav tm="100000">
                                          <p:val>
                                            <p:strVal val="#ppt_w"/>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animEffect transition="in" filter="fade">
                                      <p:cBhvr>
                                        <p:cTn id="29" dur="1000"/>
                                        <p:tgtEl>
                                          <p:spTgt spid="3"/>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strVal val="#ppt_w*0.70"/>
                                          </p:val>
                                        </p:tav>
                                        <p:tav tm="100000">
                                          <p:val>
                                            <p:strVal val="#ppt_w"/>
                                          </p:val>
                                        </p:tav>
                                      </p:tavLst>
                                    </p:anim>
                                    <p:anim calcmode="lin" valueType="num">
                                      <p:cBhvr>
                                        <p:cTn id="33" dur="1000" fill="hold"/>
                                        <p:tgtEl>
                                          <p:spTgt spid="5"/>
                                        </p:tgtEl>
                                        <p:attrNameLst>
                                          <p:attrName>ppt_h</p:attrName>
                                        </p:attrNameLst>
                                      </p:cBhvr>
                                      <p:tavLst>
                                        <p:tav tm="0">
                                          <p:val>
                                            <p:strVal val="#ppt_h"/>
                                          </p:val>
                                        </p:tav>
                                        <p:tav tm="100000">
                                          <p:val>
                                            <p:strVal val="#ppt_h"/>
                                          </p:val>
                                        </p:tav>
                                      </p:tavLst>
                                    </p:anim>
                                    <p:animEffect transition="in" filter="fade">
                                      <p:cBhvr>
                                        <p:cTn id="34" dur="1000"/>
                                        <p:tgtEl>
                                          <p:spTgt spid="5"/>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strVal val="#ppt_w*0.70"/>
                                          </p:val>
                                        </p:tav>
                                        <p:tav tm="100000">
                                          <p:val>
                                            <p:strVal val="#ppt_w"/>
                                          </p:val>
                                        </p:tav>
                                      </p:tavLst>
                                    </p:anim>
                                    <p:anim calcmode="lin" valueType="num">
                                      <p:cBhvr>
                                        <p:cTn id="38" dur="1000" fill="hold"/>
                                        <p:tgtEl>
                                          <p:spTgt spid="7"/>
                                        </p:tgtEl>
                                        <p:attrNameLst>
                                          <p:attrName>ppt_h</p:attrName>
                                        </p:attrNameLst>
                                      </p:cBhvr>
                                      <p:tavLst>
                                        <p:tav tm="0">
                                          <p:val>
                                            <p:strVal val="#ppt_h"/>
                                          </p:val>
                                        </p:tav>
                                        <p:tav tm="100000">
                                          <p:val>
                                            <p:strVal val="#ppt_h"/>
                                          </p:val>
                                        </p:tav>
                                      </p:tavLst>
                                    </p:anim>
                                    <p:animEffect transition="in" filter="fade">
                                      <p:cBhvr>
                                        <p:cTn id="3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5" grpId="0" animBg="1"/>
      <p:bldP spid="7"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idx="4294967295"/>
          </p:nvPr>
        </p:nvSpPr>
        <p:spPr>
          <a:xfrm>
            <a:off x="0" y="365125"/>
            <a:ext cx="10515600" cy="1325563"/>
          </a:xfrm>
        </p:spPr>
        <p:txBody>
          <a:bodyPr/>
          <a:lstStyle/>
          <a:p>
            <a:r>
              <a:rPr lang="en-US" dirty="0"/>
              <a:t>Azure Container Support</a:t>
            </a:r>
          </a:p>
        </p:txBody>
      </p:sp>
      <p:cxnSp>
        <p:nvCxnSpPr>
          <p:cNvPr id="7" name="Straight Connector 6">
            <a:extLst>
              <a:ext uri="{FF2B5EF4-FFF2-40B4-BE49-F238E27FC236}">
                <a16:creationId xmlns:a16="http://schemas.microsoft.com/office/drawing/2014/main" id="{C62230D0-DAB6-4485-A5DE-38B5D40A8D99}"/>
              </a:ext>
            </a:extLst>
          </p:cNvPr>
          <p:cNvCxnSpPr>
            <a:cxnSpLocks/>
          </p:cNvCxnSpPr>
          <p:nvPr/>
        </p:nvCxnSpPr>
        <p:spPr>
          <a:xfrm>
            <a:off x="408988" y="3376942"/>
            <a:ext cx="11374025"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4">
            <a:extLst>
              <a:ext uri="{FF2B5EF4-FFF2-40B4-BE49-F238E27FC236}">
                <a16:creationId xmlns:a16="http://schemas.microsoft.com/office/drawing/2014/main" id="{F6717350-F522-4975-8D37-31074A28C2B9}"/>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bwMode="auto">
          <a:xfrm>
            <a:off x="3441135" y="2346959"/>
            <a:ext cx="1884151" cy="4848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FB9B2D2-7C65-4A7D-85F6-8F083D57D268}"/>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030123" y="2392684"/>
            <a:ext cx="1358305" cy="461343"/>
          </a:xfrm>
          <a:prstGeom prst="rect">
            <a:avLst/>
          </a:prstGeom>
        </p:spPr>
      </p:pic>
      <p:pic>
        <p:nvPicPr>
          <p:cNvPr id="10" name="Picture 9">
            <a:extLst>
              <a:ext uri="{FF2B5EF4-FFF2-40B4-BE49-F238E27FC236}">
                <a16:creationId xmlns:a16="http://schemas.microsoft.com/office/drawing/2014/main" id="{2FBE3258-50AC-473A-A153-B1DD3EC9B61E}"/>
              </a:ext>
            </a:extLst>
          </p:cNvPr>
          <p:cNvPicPr>
            <a:picLocks noChangeAspect="1"/>
          </p:cNvPicPr>
          <p:nvPr/>
        </p:nvPicPr>
        <p:blipFill>
          <a:blip r:embed="rId5">
            <a:grayscl/>
          </a:blip>
          <a:stretch>
            <a:fillRect/>
          </a:stretch>
        </p:blipFill>
        <p:spPr>
          <a:xfrm>
            <a:off x="7515488" y="2181838"/>
            <a:ext cx="1045681" cy="896296"/>
          </a:xfrm>
          <a:prstGeom prst="rect">
            <a:avLst/>
          </a:prstGeom>
        </p:spPr>
      </p:pic>
      <p:grpSp>
        <p:nvGrpSpPr>
          <p:cNvPr id="11" name="Group 10">
            <a:extLst>
              <a:ext uri="{FF2B5EF4-FFF2-40B4-BE49-F238E27FC236}">
                <a16:creationId xmlns:a16="http://schemas.microsoft.com/office/drawing/2014/main" id="{D114AFE6-E508-4505-BF9F-B77589A3C195}"/>
              </a:ext>
            </a:extLst>
          </p:cNvPr>
          <p:cNvGrpSpPr/>
          <p:nvPr/>
        </p:nvGrpSpPr>
        <p:grpSpPr>
          <a:xfrm>
            <a:off x="808196" y="2315492"/>
            <a:ext cx="1885919" cy="547737"/>
            <a:chOff x="7153057" y="2705100"/>
            <a:chExt cx="1924009" cy="558799"/>
          </a:xfrm>
        </p:grpSpPr>
        <p:pic>
          <p:nvPicPr>
            <p:cNvPr id="12" name="Picture 2">
              <a:extLst>
                <a:ext uri="{FF2B5EF4-FFF2-40B4-BE49-F238E27FC236}">
                  <a16:creationId xmlns:a16="http://schemas.microsoft.com/office/drawing/2014/main" id="{2021F700-9289-444E-B6EC-B62E514B1657}"/>
                </a:ext>
              </a:extLst>
            </p:cNvPr>
            <p:cNvPicPr>
              <a:picLocks noChangeAspect="1" noChangeArrowheads="1"/>
            </p:cNvPicPr>
            <p:nvPr/>
          </p:nvPicPr>
          <p:blipFill>
            <a:blip r:embed="rId6">
              <a:duotone>
                <a:prstClr val="black"/>
                <a:schemeClr val="tx2">
                  <a:tint val="45000"/>
                  <a:satMod val="400000"/>
                </a:schemeClr>
              </a:duotone>
            </a:blip>
            <a:stretch>
              <a:fillRect/>
            </a:stretch>
          </p:blipFill>
          <p:spPr bwMode="auto">
            <a:xfrm>
              <a:off x="8238866" y="2705100"/>
              <a:ext cx="838200" cy="558799"/>
            </a:xfrm>
            <a:prstGeom prst="rect">
              <a:avLst/>
            </a:prstGeom>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7CCCE3-D062-4359-894D-1FB5CCD93DEC}"/>
                </a:ext>
              </a:extLst>
            </p:cNvPr>
            <p:cNvSpPr txBox="1"/>
            <p:nvPr/>
          </p:nvSpPr>
          <p:spPr>
            <a:xfrm>
              <a:off x="7153057" y="2770012"/>
              <a:ext cx="1295400" cy="484813"/>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Pivotal</a:t>
              </a:r>
            </a:p>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Foundry</a:t>
              </a:r>
            </a:p>
          </p:txBody>
        </p:sp>
      </p:grpSp>
      <p:pic>
        <p:nvPicPr>
          <p:cNvPr id="14" name="Picture 2" descr="https://mesosphere.com/wp-content/uploads/2016/04/logo-horizontal-styled.png">
            <a:extLst>
              <a:ext uri="{FF2B5EF4-FFF2-40B4-BE49-F238E27FC236}">
                <a16:creationId xmlns:a16="http://schemas.microsoft.com/office/drawing/2014/main" id="{89B61105-9050-44A6-B841-6D7BF48611CB}"/>
              </a:ext>
            </a:extLst>
          </p:cNvPr>
          <p:cNvPicPr>
            <a:picLocks noChangeAspect="1" noChangeArrowheads="1"/>
          </p:cNvPicPr>
          <p:nvPr/>
        </p:nvPicPr>
        <p:blipFill rotWithShape="1">
          <a:blip r:embed="rId7" cstate="screen">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bwMode="auto">
          <a:xfrm>
            <a:off x="6046021" y="2028839"/>
            <a:ext cx="770523" cy="8964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FAB7E54-DDCD-4D46-80DA-9428B297F65C}"/>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5742745" y="3937542"/>
            <a:ext cx="764951" cy="764951"/>
          </a:xfrm>
          <a:prstGeom prst="rect">
            <a:avLst/>
          </a:prstGeom>
        </p:spPr>
      </p:pic>
      <p:pic>
        <p:nvPicPr>
          <p:cNvPr id="16" name="Picture 15">
            <a:extLst>
              <a:ext uri="{FF2B5EF4-FFF2-40B4-BE49-F238E27FC236}">
                <a16:creationId xmlns:a16="http://schemas.microsoft.com/office/drawing/2014/main" id="{11425C8F-721C-48B5-90F4-B70473DC8A03}"/>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3672458" y="3797103"/>
            <a:ext cx="1045829" cy="1045829"/>
          </a:xfrm>
          <a:prstGeom prst="rect">
            <a:avLst/>
          </a:prstGeom>
        </p:spPr>
      </p:pic>
      <p:pic>
        <p:nvPicPr>
          <p:cNvPr id="17" name="Picture 16">
            <a:extLst>
              <a:ext uri="{FF2B5EF4-FFF2-40B4-BE49-F238E27FC236}">
                <a16:creationId xmlns:a16="http://schemas.microsoft.com/office/drawing/2014/main" id="{E19A665E-0EE3-447F-87E6-25C2872B450D}"/>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532153" y="3937542"/>
            <a:ext cx="764951" cy="764951"/>
          </a:xfrm>
          <a:prstGeom prst="rect">
            <a:avLst/>
          </a:prstGeom>
        </p:spPr>
      </p:pic>
      <p:pic>
        <p:nvPicPr>
          <p:cNvPr id="18" name="Picture 17">
            <a:extLst>
              <a:ext uri="{FF2B5EF4-FFF2-40B4-BE49-F238E27FC236}">
                <a16:creationId xmlns:a16="http://schemas.microsoft.com/office/drawing/2014/main" id="{D46A3892-5C19-47F3-9B7B-9E5D95CCCB4D}"/>
              </a:ext>
            </a:extLst>
          </p:cNvPr>
          <p:cNvPicPr>
            <a:picLocks noChangeAspect="1"/>
          </p:cNvPicPr>
          <p:nvPr/>
        </p:nvPicPr>
        <p:blipFill>
          <a:blip r:embed="rId15">
            <a:clrChange>
              <a:clrFrom>
                <a:srgbClr val="FFFFFF"/>
              </a:clrFrom>
              <a:clrTo>
                <a:srgbClr val="FFFFFF">
                  <a:alpha val="0"/>
                </a:srgbClr>
              </a:clrTo>
            </a:clrChange>
            <a:extLst>
              <a:ext uri="{BEBA8EAE-BF5A-486C-A8C5-ECC9F3942E4B}">
                <a14:imgProps xmlns:a14="http://schemas.microsoft.com/office/drawing/2010/main">
                  <a14:imgLayer r:embed="rId16">
                    <a14:imgEffect>
                      <a14:saturation sat="0"/>
                    </a14:imgEffect>
                  </a14:imgLayer>
                </a14:imgProps>
              </a:ext>
            </a:extLst>
          </a:blip>
          <a:stretch>
            <a:fillRect/>
          </a:stretch>
        </p:blipFill>
        <p:spPr>
          <a:xfrm>
            <a:off x="1483184" y="3727808"/>
            <a:ext cx="1239519" cy="1058207"/>
          </a:xfrm>
          <a:prstGeom prst="rect">
            <a:avLst/>
          </a:prstGeom>
        </p:spPr>
      </p:pic>
      <p:pic>
        <p:nvPicPr>
          <p:cNvPr id="19" name="Graphic 17">
            <a:extLst>
              <a:ext uri="{FF2B5EF4-FFF2-40B4-BE49-F238E27FC236}">
                <a16:creationId xmlns:a16="http://schemas.microsoft.com/office/drawing/2014/main" id="{96F6360A-0A96-4AE7-82B7-581AF8845D2E}"/>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Effect>
                      <a14:brightnessContrast bright="40000" contrast="-20000"/>
                    </a14:imgEffect>
                  </a14:imgLayer>
                </a14:imgProps>
              </a:ext>
            </a:extLst>
          </a:blip>
          <a:stretch>
            <a:fillRect/>
          </a:stretch>
        </p:blipFill>
        <p:spPr>
          <a:xfrm>
            <a:off x="9321563" y="3866294"/>
            <a:ext cx="971127" cy="907446"/>
          </a:xfrm>
          <a:prstGeom prst="rect">
            <a:avLst/>
          </a:prstGeom>
        </p:spPr>
      </p:pic>
      <p:sp>
        <p:nvSpPr>
          <p:cNvPr id="20" name="TextBox 19">
            <a:extLst>
              <a:ext uri="{FF2B5EF4-FFF2-40B4-BE49-F238E27FC236}">
                <a16:creationId xmlns:a16="http://schemas.microsoft.com/office/drawing/2014/main" id="{6316A120-59F7-4A74-BAED-CC5BA97D1025}"/>
              </a:ext>
            </a:extLst>
          </p:cNvPr>
          <p:cNvSpPr txBox="1"/>
          <p:nvPr/>
        </p:nvSpPr>
        <p:spPr>
          <a:xfrm>
            <a:off x="1064821"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Azure Container Instance</a:t>
            </a:r>
          </a:p>
        </p:txBody>
      </p:sp>
      <p:sp>
        <p:nvSpPr>
          <p:cNvPr id="21" name="TextBox 20">
            <a:extLst>
              <a:ext uri="{FF2B5EF4-FFF2-40B4-BE49-F238E27FC236}">
                <a16:creationId xmlns:a16="http://schemas.microsoft.com/office/drawing/2014/main" id="{840FE374-E787-41E2-A23F-41819D771DF9}"/>
              </a:ext>
            </a:extLst>
          </p:cNvPr>
          <p:cNvSpPr txBox="1"/>
          <p:nvPr/>
        </p:nvSpPr>
        <p:spPr>
          <a:xfrm>
            <a:off x="3157251" y="4923042"/>
            <a:ext cx="2076244" cy="651509"/>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Azure Kubernetes Service</a:t>
            </a:r>
            <a:b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(AKS)</a:t>
            </a:r>
          </a:p>
        </p:txBody>
      </p:sp>
      <p:sp>
        <p:nvSpPr>
          <p:cNvPr id="22" name="TextBox 21">
            <a:extLst>
              <a:ext uri="{FF2B5EF4-FFF2-40B4-BE49-F238E27FC236}">
                <a16:creationId xmlns:a16="http://schemas.microsoft.com/office/drawing/2014/main" id="{1F2C6541-729F-45F6-91AB-B589B46C81FE}"/>
              </a:ext>
            </a:extLst>
          </p:cNvPr>
          <p:cNvSpPr txBox="1"/>
          <p:nvPr/>
        </p:nvSpPr>
        <p:spPr>
          <a:xfrm>
            <a:off x="5140288"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Service Fabric</a:t>
            </a:r>
          </a:p>
        </p:txBody>
      </p:sp>
      <p:sp>
        <p:nvSpPr>
          <p:cNvPr id="23" name="TextBox 22">
            <a:extLst>
              <a:ext uri="{FF2B5EF4-FFF2-40B4-BE49-F238E27FC236}">
                <a16:creationId xmlns:a16="http://schemas.microsoft.com/office/drawing/2014/main" id="{EE0992D8-5E7F-4F10-A818-CDE899AEBBF1}"/>
              </a:ext>
            </a:extLst>
          </p:cNvPr>
          <p:cNvSpPr txBox="1"/>
          <p:nvPr/>
        </p:nvSpPr>
        <p:spPr>
          <a:xfrm>
            <a:off x="693313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Web Apps</a:t>
            </a:r>
          </a:p>
        </p:txBody>
      </p:sp>
      <p:sp>
        <p:nvSpPr>
          <p:cNvPr id="24" name="TextBox 23">
            <a:extLst>
              <a:ext uri="{FF2B5EF4-FFF2-40B4-BE49-F238E27FC236}">
                <a16:creationId xmlns:a16="http://schemas.microsoft.com/office/drawing/2014/main" id="{9F3EECB6-275F-4BB4-A10C-18B5FBFFDB08}"/>
              </a:ext>
            </a:extLst>
          </p:cNvPr>
          <p:cNvSpPr txBox="1"/>
          <p:nvPr/>
        </p:nvSpPr>
        <p:spPr>
          <a:xfrm>
            <a:off x="872598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Batch</a:t>
            </a:r>
          </a:p>
        </p:txBody>
      </p:sp>
      <p:sp>
        <p:nvSpPr>
          <p:cNvPr id="25" name="TextBox 24">
            <a:extLst>
              <a:ext uri="{FF2B5EF4-FFF2-40B4-BE49-F238E27FC236}">
                <a16:creationId xmlns:a16="http://schemas.microsoft.com/office/drawing/2014/main" id="{A4233A73-99AD-46D5-A995-CA4CFC92607D}"/>
              </a:ext>
            </a:extLst>
          </p:cNvPr>
          <p:cNvSpPr txBox="1"/>
          <p:nvPr/>
        </p:nvSpPr>
        <p:spPr>
          <a:xfrm>
            <a:off x="5412868" y="2743589"/>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Mesos DC/OS</a:t>
            </a:r>
          </a:p>
        </p:txBody>
      </p:sp>
    </p:spTree>
    <p:extLst>
      <p:ext uri="{BB962C8B-B14F-4D97-AF65-F5344CB8AC3E}">
        <p14:creationId xmlns:p14="http://schemas.microsoft.com/office/powerpoint/2010/main" val="17946344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68928" y="369815"/>
            <a:ext cx="11655840" cy="899537"/>
          </a:xfrm>
        </p:spPr>
        <p:txBody>
          <a:bodyPr/>
          <a:lstStyle/>
          <a:p>
            <a:pPr algn="ctr"/>
            <a:r>
              <a:rPr lang="en-US" sz="4705" dirty="0">
                <a:solidFill>
                  <a:schemeClr val="tx1"/>
                </a:solidFill>
              </a:rPr>
              <a:t>What is a </a:t>
            </a:r>
            <a:r>
              <a:rPr lang="en-US" sz="4705" dirty="0">
                <a:solidFill>
                  <a:schemeClr val="accent1"/>
                </a:solidFill>
                <a:latin typeface="Segoe UI Semibold" panose="020B0702040204020203" pitchFamily="34" charset="0"/>
                <a:cs typeface="Segoe UI Semibold" panose="020B0702040204020203" pitchFamily="34" charset="0"/>
              </a:rPr>
              <a:t>container</a:t>
            </a:r>
            <a:r>
              <a:rPr lang="en-US" sz="4705" dirty="0">
                <a:solidFill>
                  <a:schemeClr val="tx1"/>
                </a:solidFill>
              </a:rPr>
              <a:t>?</a:t>
            </a:r>
          </a:p>
        </p:txBody>
      </p:sp>
      <p:grpSp>
        <p:nvGrpSpPr>
          <p:cNvPr id="2" name="Group 1">
            <a:extLst>
              <a:ext uri="{FF2B5EF4-FFF2-40B4-BE49-F238E27FC236}">
                <a16:creationId xmlns:a16="http://schemas.microsoft.com/office/drawing/2014/main" id="{9BCFAF07-EE90-6A4E-B89D-FB05B6C26BD7}"/>
              </a:ext>
            </a:extLst>
          </p:cNvPr>
          <p:cNvGrpSpPr/>
          <p:nvPr/>
        </p:nvGrpSpPr>
        <p:grpSpPr>
          <a:xfrm>
            <a:off x="571327" y="2238930"/>
            <a:ext cx="5091572" cy="2452746"/>
            <a:chOff x="894937" y="1408267"/>
            <a:chExt cx="5091572" cy="2452746"/>
          </a:xfrm>
        </p:grpSpPr>
        <p:sp>
          <p:nvSpPr>
            <p:cNvPr id="3" name="Rectangle: Rounded Corners 2">
              <a:extLst>
                <a:ext uri="{FF2B5EF4-FFF2-40B4-BE49-F238E27FC236}">
                  <a16:creationId xmlns:a16="http://schemas.microsoft.com/office/drawing/2014/main" id="{AA4733D6-E5B2-4C92-AF02-997A1DB2ECBB}"/>
                </a:ext>
              </a:extLst>
            </p:cNvPr>
            <p:cNvSpPr/>
            <p:nvPr/>
          </p:nvSpPr>
          <p:spPr bwMode="auto">
            <a:xfrm>
              <a:off x="894937" y="1807910"/>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894937"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0072C6"/>
                  </a:solidFill>
                  <a:latin typeface="Segoe UI Semibold" panose="020B0702040204020203" pitchFamily="34" charset="0"/>
                  <a:cs typeface="Segoe UI Semibold" panose="020B0702040204020203" pitchFamily="34" charset="0"/>
                </a:rPr>
                <a:t>Containers</a:t>
              </a:r>
              <a:r>
                <a:rPr lang="en-US" sz="1372" dirty="0">
                  <a:solidFill>
                    <a:srgbClr val="505050"/>
                  </a:solidFill>
                  <a:latin typeface="Segoe UI Semibold" panose="020B0702040204020203" pitchFamily="34" charset="0"/>
                  <a:cs typeface="Segoe UI Semibold" panose="020B0702040204020203" pitchFamily="34" charset="0"/>
                </a:rPr>
                <a:t> = operating system virtualization</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23090" y="1985427"/>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591229" y="2618527"/>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591230" y="2110120"/>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395056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15635"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08070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23090" y="3262832"/>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A241511F-24B3-43F1-9CC5-D228FAC2E68C}"/>
                </a:ext>
              </a:extLst>
            </p:cNvPr>
            <p:cNvGrpSpPr/>
            <p:nvPr/>
          </p:nvGrpSpPr>
          <p:grpSpPr>
            <a:xfrm>
              <a:off x="2696652" y="2703732"/>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19372" y="2285592"/>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684441" y="2285592"/>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246098" y="2285592"/>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274186" y="2479938"/>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683086" y="2221503"/>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245424" y="3392885"/>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F3DD4E60-F972-A741-A08D-DDF6EBECF7C3}"/>
              </a:ext>
            </a:extLst>
          </p:cNvPr>
          <p:cNvGrpSpPr/>
          <p:nvPr/>
        </p:nvGrpSpPr>
        <p:grpSpPr>
          <a:xfrm>
            <a:off x="6430953" y="2238930"/>
            <a:ext cx="5091573" cy="2452746"/>
            <a:chOff x="6205491" y="1408267"/>
            <a:chExt cx="5091573" cy="2452746"/>
          </a:xfrm>
        </p:grpSpPr>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05492" y="1807910"/>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2" name="TextBox 21">
              <a:extLst>
                <a:ext uri="{FF2B5EF4-FFF2-40B4-BE49-F238E27FC236}">
                  <a16:creationId xmlns:a16="http://schemas.microsoft.com/office/drawing/2014/main" id="{58CD8594-DF79-4270-86F2-B7DFBF1F7C57}"/>
                </a:ext>
              </a:extLst>
            </p:cNvPr>
            <p:cNvSpPr txBox="1"/>
            <p:nvPr/>
          </p:nvSpPr>
          <p:spPr>
            <a:xfrm>
              <a:off x="6205491"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505050"/>
                  </a:solidFill>
                  <a:latin typeface="Segoe UI Semibold" panose="020B0702040204020203" pitchFamily="34" charset="0"/>
                  <a:cs typeface="Segoe UI Semibold" panose="020B0702040204020203" pitchFamily="34" charset="0"/>
                </a:rPr>
                <a:t>Traditional virtual machines = hardware virtualization</a:t>
              </a: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433645" y="3176491"/>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433645" y="258096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433645" y="1985427"/>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27360"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065954"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04547"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13919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13919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158308"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158308"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0060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0060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grpSp>
          <p:nvGrpSpPr>
            <p:cNvPr id="204" name="Group 203">
              <a:extLst>
                <a:ext uri="{FF2B5EF4-FFF2-40B4-BE49-F238E27FC236}">
                  <a16:creationId xmlns:a16="http://schemas.microsoft.com/office/drawing/2014/main" id="{FAB59069-2D0A-43A4-904F-13532EFBD0E5}"/>
                </a:ext>
              </a:extLst>
            </p:cNvPr>
            <p:cNvGrpSpPr/>
            <p:nvPr/>
          </p:nvGrpSpPr>
          <p:grpSpPr>
            <a:xfrm>
              <a:off x="8209910" y="2385490"/>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234728" y="2385490"/>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282891" y="2385490"/>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02037" y="2125825"/>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00025" y="2731186"/>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05896" y="2766013"/>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230714" y="2766013"/>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278877" y="2766013"/>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570661" y="3350298"/>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853713779"/>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651479" y="673315"/>
            <a:ext cx="8980702" cy="1594470"/>
          </a:xfrm>
        </p:spPr>
        <p:txBody>
          <a:bodyPr/>
          <a:lstStyle/>
          <a:p>
            <a:pPr algn="ctr">
              <a:lnSpc>
                <a:spcPct val="120000"/>
              </a:lnSpc>
              <a:spcAft>
                <a:spcPts val="588"/>
              </a:spcAft>
            </a:pPr>
            <a:r>
              <a:rPr lang="en-US" sz="2745" spc="0" dirty="0">
                <a:solidFill>
                  <a:schemeClr val="tx1"/>
                </a:solidFill>
              </a:rPr>
              <a:t>For customers with a preferred container platform</a:t>
            </a:r>
            <a:br>
              <a:rPr lang="en-US" sz="2745" spc="0" dirty="0">
                <a:solidFill>
                  <a:schemeClr val="tx1"/>
                </a:solidFill>
              </a:rPr>
            </a:br>
            <a:r>
              <a:rPr lang="en-US" sz="2353" spc="0" dirty="0">
                <a:solidFill>
                  <a:schemeClr val="tx1"/>
                </a:solidFill>
                <a:latin typeface="Segoe UI Semibold" panose="020B0702040204020203" pitchFamily="34" charset="0"/>
                <a:cs typeface="Segoe UI Semibold" panose="020B0702040204020203" pitchFamily="34" charset="0"/>
              </a:rPr>
              <a:t>Pivotal Cloud Foundry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Kubernetes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Docker Enterprise Edition </a:t>
            </a:r>
            <a:br>
              <a:rPr lang="en-US" sz="2353" spc="0" dirty="0">
                <a:solidFill>
                  <a:schemeClr val="tx1"/>
                </a:solidFill>
                <a:latin typeface="Segoe UI Semibold" panose="020B0702040204020203" pitchFamily="34" charset="0"/>
                <a:cs typeface="Segoe UI Semibold" panose="020B0702040204020203" pitchFamily="34" charset="0"/>
              </a:rPr>
            </a:br>
            <a:r>
              <a:rPr lang="en-US" sz="2353" spc="0" dirty="0">
                <a:solidFill>
                  <a:schemeClr val="tx1"/>
                </a:solidFill>
                <a:latin typeface="Segoe UI Semibold" panose="020B0702040204020203" pitchFamily="34" charset="0"/>
                <a:cs typeface="Segoe UI Semibold" panose="020B0702040204020203" pitchFamily="34" charset="0"/>
              </a:rPr>
              <a:t>Red Hat OpenShift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Mesosphere DC/OS </a:t>
            </a:r>
            <a:endParaRPr lang="en-US" sz="2745" spc="0" dirty="0">
              <a:solidFill>
                <a:schemeClr val="tx1"/>
              </a:solidFill>
              <a:latin typeface="Segoe UI Semibold" panose="020B0702040204020203" pitchFamily="34" charset="0"/>
              <a:cs typeface="Segoe UI Semibold" panose="020B0702040204020203"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56" name="Rectangle 255">
            <a:hlinkClick r:id="rId5" action="ppaction://hlinksldjump"/>
            <a:extLst>
              <a:ext uri="{FF2B5EF4-FFF2-40B4-BE49-F238E27FC236}">
                <a16:creationId xmlns:a16="http://schemas.microsoft.com/office/drawing/2014/main" id="{D1B70454-AD46-4387-8B6B-203AFBE505F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256">
            <a:hlinkClick r:id="rId6" action="ppaction://hlinksldjump"/>
            <a:extLst>
              <a:ext uri="{FF2B5EF4-FFF2-40B4-BE49-F238E27FC236}">
                <a16:creationId xmlns:a16="http://schemas.microsoft.com/office/drawing/2014/main" id="{BFE9AEF3-99CD-4B1C-9138-1B0FE8A6BA5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ectangle 257">
            <a:hlinkClick r:id="rId7" action="ppaction://hlinksldjump"/>
            <a:extLst>
              <a:ext uri="{FF2B5EF4-FFF2-40B4-BE49-F238E27FC236}">
                <a16:creationId xmlns:a16="http://schemas.microsoft.com/office/drawing/2014/main" id="{061272A1-BC0E-4164-88C9-E7943CCE511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hlinkClick r:id="rId8" action="ppaction://hlinksldjump"/>
            <a:extLst>
              <a:ext uri="{FF2B5EF4-FFF2-40B4-BE49-F238E27FC236}">
                <a16:creationId xmlns:a16="http://schemas.microsoft.com/office/drawing/2014/main" id="{79F76E4C-611D-45F9-917C-C45E47C9592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1" name="Straight Connector 260">
            <a:extLst>
              <a:ext uri="{FF2B5EF4-FFF2-40B4-BE49-F238E27FC236}">
                <a16:creationId xmlns:a16="http://schemas.microsoft.com/office/drawing/2014/main" id="{05B56984-8222-4394-9981-26D964E3A28D}"/>
              </a:ext>
            </a:extLst>
          </p:cNvPr>
          <p:cNvCxnSpPr>
            <a:cxnSpLocks/>
          </p:cNvCxnSpPr>
          <p:nvPr/>
        </p:nvCxnSpPr>
        <p:spPr>
          <a:xfrm>
            <a:off x="3975078"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FA43260B-D2E7-43AE-B926-B46DACC670AC}"/>
              </a:ext>
            </a:extLst>
          </p:cNvPr>
          <p:cNvSpPr/>
          <p:nvPr/>
        </p:nvSpPr>
        <p:spPr bwMode="auto">
          <a:xfrm rot="16200000">
            <a:off x="3697768"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3" name="Oval 262">
            <a:extLst>
              <a:ext uri="{FF2B5EF4-FFF2-40B4-BE49-F238E27FC236}">
                <a16:creationId xmlns:a16="http://schemas.microsoft.com/office/drawing/2014/main" id="{91F585A3-B308-411D-A431-536849FF2B88}"/>
              </a:ext>
            </a:extLst>
          </p:cNvPr>
          <p:cNvSpPr/>
          <p:nvPr/>
        </p:nvSpPr>
        <p:spPr bwMode="auto">
          <a:xfrm rot="16200000">
            <a:off x="5383793"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9" name="Oval 268">
            <a:extLst>
              <a:ext uri="{FF2B5EF4-FFF2-40B4-BE49-F238E27FC236}">
                <a16:creationId xmlns:a16="http://schemas.microsoft.com/office/drawing/2014/main" id="{9D60B24B-748C-4826-BF0E-835640A4E097}"/>
              </a:ext>
            </a:extLst>
          </p:cNvPr>
          <p:cNvSpPr/>
          <p:nvPr/>
        </p:nvSpPr>
        <p:spPr bwMode="auto">
          <a:xfrm rot="16200000">
            <a:off x="7069819"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Oval 270">
            <a:extLst>
              <a:ext uri="{FF2B5EF4-FFF2-40B4-BE49-F238E27FC236}">
                <a16:creationId xmlns:a16="http://schemas.microsoft.com/office/drawing/2014/main" id="{03989FFA-FD57-42ED-AE33-25CA58CFF94E}"/>
              </a:ext>
            </a:extLst>
          </p:cNvPr>
          <p:cNvSpPr/>
          <p:nvPr/>
        </p:nvSpPr>
        <p:spPr bwMode="auto">
          <a:xfrm rot="16200000">
            <a:off x="8755845"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3" name="Oval 272">
            <a:extLst>
              <a:ext uri="{FF2B5EF4-FFF2-40B4-BE49-F238E27FC236}">
                <a16:creationId xmlns:a16="http://schemas.microsoft.com/office/drawing/2014/main" id="{D64840A8-4A4A-493C-959C-7F86B6E760BD}"/>
              </a:ext>
            </a:extLst>
          </p:cNvPr>
          <p:cNvSpPr/>
          <p:nvPr/>
        </p:nvSpPr>
        <p:spPr bwMode="auto">
          <a:xfrm rot="16200000">
            <a:off x="10441867" y="380330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4" name="Straight Connector 273">
            <a:extLst>
              <a:ext uri="{FF2B5EF4-FFF2-40B4-BE49-F238E27FC236}">
                <a16:creationId xmlns:a16="http://schemas.microsoft.com/office/drawing/2014/main" id="{51F0D322-17DC-44B5-BCFE-5017221911B5}"/>
              </a:ext>
            </a:extLst>
          </p:cNvPr>
          <p:cNvCxnSpPr>
            <a:cxnSpLocks/>
          </p:cNvCxnSpPr>
          <p:nvPr/>
        </p:nvCxnSpPr>
        <p:spPr>
          <a:xfrm>
            <a:off x="5661104"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E6424BF-CC6D-4240-86F4-2DBA3BC485A7}"/>
              </a:ext>
            </a:extLst>
          </p:cNvPr>
          <p:cNvCxnSpPr>
            <a:cxnSpLocks/>
          </p:cNvCxnSpPr>
          <p:nvPr/>
        </p:nvCxnSpPr>
        <p:spPr>
          <a:xfrm>
            <a:off x="7347129"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B502CF19-FEF1-4D75-95AC-9CB34D6E8321}"/>
              </a:ext>
            </a:extLst>
          </p:cNvPr>
          <p:cNvCxnSpPr>
            <a:cxnSpLocks/>
          </p:cNvCxnSpPr>
          <p:nvPr/>
        </p:nvCxnSpPr>
        <p:spPr>
          <a:xfrm>
            <a:off x="9033155"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88" name="Picture 287">
            <a:extLst>
              <a:ext uri="{FF2B5EF4-FFF2-40B4-BE49-F238E27FC236}">
                <a16:creationId xmlns:a16="http://schemas.microsoft.com/office/drawing/2014/main" id="{FF4B579F-BB18-4FA3-981A-8B1F120F2834}"/>
              </a:ext>
            </a:extLst>
          </p:cNvPr>
          <p:cNvPicPr>
            <a:picLocks noChangeAspect="1"/>
          </p:cNvPicPr>
          <p:nvPr/>
        </p:nvPicPr>
        <p:blipFill>
          <a:blip r:embed="rId9"/>
          <a:stretch>
            <a:fillRect/>
          </a:stretch>
        </p:blipFill>
        <p:spPr>
          <a:xfrm>
            <a:off x="6696090" y="2470790"/>
            <a:ext cx="891479" cy="891479"/>
          </a:xfrm>
          <a:prstGeom prst="rect">
            <a:avLst/>
          </a:prstGeom>
        </p:spPr>
      </p:pic>
      <p:pic>
        <p:nvPicPr>
          <p:cNvPr id="289" name="Picture 10" descr="Image result for redhat openshift">
            <a:extLst>
              <a:ext uri="{FF2B5EF4-FFF2-40B4-BE49-F238E27FC236}">
                <a16:creationId xmlns:a16="http://schemas.microsoft.com/office/drawing/2014/main" id="{11A310F3-6ED3-42C6-A6A3-80FAB7A63841}"/>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a:stretch/>
        </p:blipFill>
        <p:spPr bwMode="auto">
          <a:xfrm>
            <a:off x="5064214" y="4451758"/>
            <a:ext cx="807605" cy="663401"/>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2" descr="Image result for docker enterprise edition logo">
            <a:extLst>
              <a:ext uri="{FF2B5EF4-FFF2-40B4-BE49-F238E27FC236}">
                <a16:creationId xmlns:a16="http://schemas.microsoft.com/office/drawing/2014/main" id="{F2EF0A3D-D824-4C88-9166-BE32C12AB4A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33" t="28570" r="57455" b="28570"/>
          <a:stretch/>
        </p:blipFill>
        <p:spPr bwMode="auto">
          <a:xfrm>
            <a:off x="9911526" y="2483779"/>
            <a:ext cx="1204705" cy="97755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4" descr="Image result for pivotal cloud foundry">
            <a:extLst>
              <a:ext uri="{FF2B5EF4-FFF2-40B4-BE49-F238E27FC236}">
                <a16:creationId xmlns:a16="http://schemas.microsoft.com/office/drawing/2014/main" id="{0DF300F8-9440-456D-BF26-766DE493AFAE}"/>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2773872" y="2673732"/>
            <a:ext cx="2116268" cy="650771"/>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16" descr="Image result for mesosphere dc/os">
            <a:extLst>
              <a:ext uri="{FF2B5EF4-FFF2-40B4-BE49-F238E27FC236}">
                <a16:creationId xmlns:a16="http://schemas.microsoft.com/office/drawing/2014/main" id="{4D403D68-EA20-4B28-A9F8-D6690CA93097}"/>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r="75277"/>
          <a:stretch/>
        </p:blipFill>
        <p:spPr bwMode="auto">
          <a:xfrm>
            <a:off x="8315620" y="4345229"/>
            <a:ext cx="1024473" cy="757893"/>
          </a:xfrm>
          <a:prstGeom prst="rect">
            <a:avLst/>
          </a:prstGeom>
          <a:noFill/>
          <a:extLst>
            <a:ext uri="{909E8E84-426E-40DD-AFC4-6F175D3DCCD1}">
              <a14:hiddenFill xmlns:a14="http://schemas.microsoft.com/office/drawing/2010/main">
                <a:solidFill>
                  <a:srgbClr val="FFFFFF"/>
                </a:solidFill>
              </a14:hiddenFill>
            </a:ext>
          </a:extLst>
        </p:spPr>
      </p:pic>
      <p:sp>
        <p:nvSpPr>
          <p:cNvPr id="299" name="Title 4">
            <a:extLst>
              <a:ext uri="{FF2B5EF4-FFF2-40B4-BE49-F238E27FC236}">
                <a16:creationId xmlns:a16="http://schemas.microsoft.com/office/drawing/2014/main" id="{357BD8B3-D3F8-4181-981C-4ECBB75A8E83}"/>
              </a:ext>
            </a:extLst>
          </p:cNvPr>
          <p:cNvSpPr txBox="1">
            <a:spLocks/>
          </p:cNvSpPr>
          <p:nvPr/>
        </p:nvSpPr>
        <p:spPr>
          <a:xfrm>
            <a:off x="2651479" y="5506831"/>
            <a:ext cx="8980702" cy="561209"/>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3137"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rPr>
              <a:t>Help them bring that platform to Azure </a:t>
            </a:r>
            <a:endParaRPr kumimoji="0" lang="en-US" sz="3529"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EF078A9C-E9C8-493F-81D4-5EE87D3D6217}"/>
              </a:ext>
            </a:extLst>
          </p:cNvPr>
          <p:cNvGrpSpPr/>
          <p:nvPr/>
        </p:nvGrpSpPr>
        <p:grpSpPr>
          <a:xfrm>
            <a:off x="5455805" y="4031224"/>
            <a:ext cx="3372051" cy="282060"/>
            <a:chOff x="5565205" y="4111562"/>
            <a:chExt cx="3439668" cy="310394"/>
          </a:xfrm>
        </p:grpSpPr>
        <p:cxnSp>
          <p:nvCxnSpPr>
            <p:cNvPr id="90" name="Straight Connector 89">
              <a:extLst>
                <a:ext uri="{FF2B5EF4-FFF2-40B4-BE49-F238E27FC236}">
                  <a16:creationId xmlns:a16="http://schemas.microsoft.com/office/drawing/2014/main" id="{C3433806-1647-4151-A587-97C7D18FD181}"/>
                </a:ext>
              </a:extLst>
            </p:cNvPr>
            <p:cNvCxnSpPr>
              <a:cxnSpLocks/>
            </p:cNvCxnSpPr>
            <p:nvPr/>
          </p:nvCxnSpPr>
          <p:spPr>
            <a:xfrm>
              <a:off x="5565205"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69E36E-3900-4FF6-9745-DCEFD74D974B}"/>
                </a:ext>
              </a:extLst>
            </p:cNvPr>
            <p:cNvCxnSpPr>
              <a:cxnSpLocks/>
            </p:cNvCxnSpPr>
            <p:nvPr/>
          </p:nvCxnSpPr>
          <p:spPr>
            <a:xfrm>
              <a:off x="9004873"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0DD3F5B-B62B-4B99-BD1A-43909BDB6503}"/>
              </a:ext>
            </a:extLst>
          </p:cNvPr>
          <p:cNvGrpSpPr/>
          <p:nvPr/>
        </p:nvGrpSpPr>
        <p:grpSpPr>
          <a:xfrm>
            <a:off x="3769780" y="3428999"/>
            <a:ext cx="6744100" cy="277838"/>
            <a:chOff x="3845371" y="3470277"/>
            <a:chExt cx="6879333" cy="310394"/>
          </a:xfrm>
        </p:grpSpPr>
        <p:cxnSp>
          <p:nvCxnSpPr>
            <p:cNvPr id="88" name="Straight Connector 87">
              <a:extLst>
                <a:ext uri="{FF2B5EF4-FFF2-40B4-BE49-F238E27FC236}">
                  <a16:creationId xmlns:a16="http://schemas.microsoft.com/office/drawing/2014/main" id="{946908B1-B744-4DAE-AF54-F847533821B6}"/>
                </a:ext>
              </a:extLst>
            </p:cNvPr>
            <p:cNvCxnSpPr>
              <a:cxnSpLocks/>
            </p:cNvCxnSpPr>
            <p:nvPr/>
          </p:nvCxnSpPr>
          <p:spPr>
            <a:xfrm>
              <a:off x="3845371"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AEED264-841F-486E-8646-09E6F5453E8B}"/>
                </a:ext>
              </a:extLst>
            </p:cNvPr>
            <p:cNvCxnSpPr>
              <a:cxnSpLocks/>
            </p:cNvCxnSpPr>
            <p:nvPr/>
          </p:nvCxnSpPr>
          <p:spPr>
            <a:xfrm>
              <a:off x="7285039"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28DC06-9229-465A-91E2-2965EBFADA4E}"/>
                </a:ext>
              </a:extLst>
            </p:cNvPr>
            <p:cNvCxnSpPr>
              <a:cxnSpLocks/>
            </p:cNvCxnSpPr>
            <p:nvPr/>
          </p:nvCxnSpPr>
          <p:spPr>
            <a:xfrm>
              <a:off x="10724704"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537E2CB-A5B3-8B4F-8ECC-8D9283963760}"/>
              </a:ext>
            </a:extLst>
          </p:cNvPr>
          <p:cNvGrpSpPr/>
          <p:nvPr/>
        </p:nvGrpSpPr>
        <p:grpSpPr>
          <a:xfrm>
            <a:off x="379808" y="375301"/>
            <a:ext cx="1332040" cy="1058813"/>
            <a:chOff x="379808" y="375301"/>
            <a:chExt cx="1332040" cy="1058813"/>
          </a:xfrm>
        </p:grpSpPr>
        <p:sp>
          <p:nvSpPr>
            <p:cNvPr id="94" name="Rectangle: Rounded Corners 112">
              <a:extLst>
                <a:ext uri="{FF2B5EF4-FFF2-40B4-BE49-F238E27FC236}">
                  <a16:creationId xmlns:a16="http://schemas.microsoft.com/office/drawing/2014/main" id="{5A301147-1F97-2D49-A1B9-4E27844ECF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5" name="Group 94">
              <a:extLst>
                <a:ext uri="{FF2B5EF4-FFF2-40B4-BE49-F238E27FC236}">
                  <a16:creationId xmlns:a16="http://schemas.microsoft.com/office/drawing/2014/main" id="{106C8516-859B-2A4F-9E68-DEC063253E16}"/>
                </a:ext>
              </a:extLst>
            </p:cNvPr>
            <p:cNvGrpSpPr/>
            <p:nvPr/>
          </p:nvGrpSpPr>
          <p:grpSpPr>
            <a:xfrm>
              <a:off x="772555" y="375301"/>
              <a:ext cx="547979" cy="528905"/>
              <a:chOff x="2368476" y="589018"/>
              <a:chExt cx="1012508" cy="977265"/>
            </a:xfrm>
          </p:grpSpPr>
          <p:sp>
            <p:nvSpPr>
              <p:cNvPr id="96" name="Freeform: Shape 118">
                <a:extLst>
                  <a:ext uri="{FF2B5EF4-FFF2-40B4-BE49-F238E27FC236}">
                    <a16:creationId xmlns:a16="http://schemas.microsoft.com/office/drawing/2014/main" id="{D4DBA9DC-5BA9-314C-9E1E-70FE1BB0239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119">
                <a:extLst>
                  <a:ext uri="{FF2B5EF4-FFF2-40B4-BE49-F238E27FC236}">
                    <a16:creationId xmlns:a16="http://schemas.microsoft.com/office/drawing/2014/main" id="{AA146B57-28B8-4347-9EB8-8CE711BED70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120">
                <a:extLst>
                  <a:ext uri="{FF2B5EF4-FFF2-40B4-BE49-F238E27FC236}">
                    <a16:creationId xmlns:a16="http://schemas.microsoft.com/office/drawing/2014/main" id="{19FAA98F-DBF6-0645-90C6-8F0E30EF6C8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121">
                <a:extLst>
                  <a:ext uri="{FF2B5EF4-FFF2-40B4-BE49-F238E27FC236}">
                    <a16:creationId xmlns:a16="http://schemas.microsoft.com/office/drawing/2014/main" id="{70287295-A7FC-FB4C-8C66-70BD96B384B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122">
                <a:extLst>
                  <a:ext uri="{FF2B5EF4-FFF2-40B4-BE49-F238E27FC236}">
                    <a16:creationId xmlns:a16="http://schemas.microsoft.com/office/drawing/2014/main" id="{FCBF5A6A-0FDB-6041-A7ED-9870D12E20C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23">
                <a:extLst>
                  <a:ext uri="{FF2B5EF4-FFF2-40B4-BE49-F238E27FC236}">
                    <a16:creationId xmlns:a16="http://schemas.microsoft.com/office/drawing/2014/main" id="{57F5CA43-6C62-684D-BD37-7663E20F11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4">
                <a:extLst>
                  <a:ext uri="{FF2B5EF4-FFF2-40B4-BE49-F238E27FC236}">
                    <a16:creationId xmlns:a16="http://schemas.microsoft.com/office/drawing/2014/main" id="{762BF587-B5C8-E249-A3B6-FDABFEC6767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5">
                <a:extLst>
                  <a:ext uri="{FF2B5EF4-FFF2-40B4-BE49-F238E27FC236}">
                    <a16:creationId xmlns:a16="http://schemas.microsoft.com/office/drawing/2014/main" id="{14EF188D-5A59-9745-9CA6-555F4C6AACE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6">
                <a:extLst>
                  <a:ext uri="{FF2B5EF4-FFF2-40B4-BE49-F238E27FC236}">
                    <a16:creationId xmlns:a16="http://schemas.microsoft.com/office/drawing/2014/main" id="{567AE56A-DAA5-AA48-906E-245A2DB99C4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7">
                <a:extLst>
                  <a:ext uri="{FF2B5EF4-FFF2-40B4-BE49-F238E27FC236}">
                    <a16:creationId xmlns:a16="http://schemas.microsoft.com/office/drawing/2014/main" id="{466E778B-43B1-904F-B177-AED5C2DE98A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8">
                <a:extLst>
                  <a:ext uri="{FF2B5EF4-FFF2-40B4-BE49-F238E27FC236}">
                    <a16:creationId xmlns:a16="http://schemas.microsoft.com/office/drawing/2014/main" id="{B5384727-A196-304F-9BDC-563FB398479C}"/>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9">
                <a:extLst>
                  <a:ext uri="{FF2B5EF4-FFF2-40B4-BE49-F238E27FC236}">
                    <a16:creationId xmlns:a16="http://schemas.microsoft.com/office/drawing/2014/main" id="{722F3C4F-DE5A-9E48-B8F9-874D80FE2D6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30">
                <a:extLst>
                  <a:ext uri="{FF2B5EF4-FFF2-40B4-BE49-F238E27FC236}">
                    <a16:creationId xmlns:a16="http://schemas.microsoft.com/office/drawing/2014/main" id="{EE10C97C-05F1-084E-B0D2-01AB892028B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31">
                <a:extLst>
                  <a:ext uri="{FF2B5EF4-FFF2-40B4-BE49-F238E27FC236}">
                    <a16:creationId xmlns:a16="http://schemas.microsoft.com/office/drawing/2014/main" id="{B595117E-456D-D04B-89B7-E7A67EECE6FC}"/>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32">
                <a:extLst>
                  <a:ext uri="{FF2B5EF4-FFF2-40B4-BE49-F238E27FC236}">
                    <a16:creationId xmlns:a16="http://schemas.microsoft.com/office/drawing/2014/main" id="{C63FC7D4-8335-D84A-A0A9-FAA9F742B5A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33">
                <a:extLst>
                  <a:ext uri="{FF2B5EF4-FFF2-40B4-BE49-F238E27FC236}">
                    <a16:creationId xmlns:a16="http://schemas.microsoft.com/office/drawing/2014/main" id="{4537E696-BB21-F847-9836-5B5B523ED48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4">
                <a:extLst>
                  <a:ext uri="{FF2B5EF4-FFF2-40B4-BE49-F238E27FC236}">
                    <a16:creationId xmlns:a16="http://schemas.microsoft.com/office/drawing/2014/main" id="{74532F6E-FFEF-5844-ABEF-E835F4F5DD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5">
                <a:extLst>
                  <a:ext uri="{FF2B5EF4-FFF2-40B4-BE49-F238E27FC236}">
                    <a16:creationId xmlns:a16="http://schemas.microsoft.com/office/drawing/2014/main" id="{471E4FF9-AD9E-6543-B25C-9A7602E8BF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6">
                <a:extLst>
                  <a:ext uri="{FF2B5EF4-FFF2-40B4-BE49-F238E27FC236}">
                    <a16:creationId xmlns:a16="http://schemas.microsoft.com/office/drawing/2014/main" id="{BF0E03A2-B763-1349-A689-6A0250F8D86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7">
                <a:extLst>
                  <a:ext uri="{FF2B5EF4-FFF2-40B4-BE49-F238E27FC236}">
                    <a16:creationId xmlns:a16="http://schemas.microsoft.com/office/drawing/2014/main" id="{6165769E-1752-F043-8CC7-9DB1A607BB0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8">
                <a:extLst>
                  <a:ext uri="{FF2B5EF4-FFF2-40B4-BE49-F238E27FC236}">
                    <a16:creationId xmlns:a16="http://schemas.microsoft.com/office/drawing/2014/main" id="{BE88CEBF-8E5A-D249-A806-4C3BBEC8323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8098520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3" name="Rectangle 62">
            <a:hlinkClick r:id="rId5" action="ppaction://hlinksldjump"/>
            <a:extLst>
              <a:ext uri="{FF2B5EF4-FFF2-40B4-BE49-F238E27FC236}">
                <a16:creationId xmlns:a16="http://schemas.microsoft.com/office/drawing/2014/main" id="{27B8DB39-4144-4AE6-A8FE-D92AC9125B0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hlinkClick r:id="rId6" action="ppaction://hlinksldjump"/>
            <a:extLst>
              <a:ext uri="{FF2B5EF4-FFF2-40B4-BE49-F238E27FC236}">
                <a16:creationId xmlns:a16="http://schemas.microsoft.com/office/drawing/2014/main" id="{C59656EE-BC4F-496A-B1EC-CEBC36FEF77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hlinkClick r:id="rId7" action="ppaction://hlinksldjump"/>
            <a:extLst>
              <a:ext uri="{FF2B5EF4-FFF2-40B4-BE49-F238E27FC236}">
                <a16:creationId xmlns:a16="http://schemas.microsoft.com/office/drawing/2014/main" id="{911BC68D-0ED9-48EC-8950-B3EDF18BA5A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hlinkClick r:id="rId8" action="ppaction://hlinksldjump"/>
            <a:extLst>
              <a:ext uri="{FF2B5EF4-FFF2-40B4-BE49-F238E27FC236}">
                <a16:creationId xmlns:a16="http://schemas.microsoft.com/office/drawing/2014/main" id="{5864B795-31AF-4442-9745-99910C42776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itle 4">
            <a:extLst>
              <a:ext uri="{FF2B5EF4-FFF2-40B4-BE49-F238E27FC236}">
                <a16:creationId xmlns:a16="http://schemas.microsoft.com/office/drawing/2014/main" id="{44BAE394-04B7-4947-8510-3353E0609C36}"/>
              </a:ext>
            </a:extLst>
          </p:cNvPr>
          <p:cNvSpPr>
            <a:spLocks noGrp="1"/>
          </p:cNvSpPr>
          <p:nvPr>
            <p:ph type="title"/>
          </p:nvPr>
        </p:nvSpPr>
        <p:spPr>
          <a:xfrm>
            <a:off x="2651479" y="697242"/>
            <a:ext cx="8980702" cy="736870"/>
          </a:xfrm>
        </p:spPr>
        <p:txBody>
          <a:bodyPr/>
          <a:lstStyle/>
          <a:p>
            <a:pPr algn="ctr">
              <a:lnSpc>
                <a:spcPct val="120000"/>
              </a:lnSpc>
              <a:spcAft>
                <a:spcPts val="588"/>
              </a:spcAft>
            </a:pPr>
            <a:r>
              <a:rPr lang="en-US" sz="2745" spc="0" dirty="0">
                <a:solidFill>
                  <a:schemeClr val="tx1"/>
                </a:solidFill>
              </a:rPr>
              <a:t>For customers without a preferred container platform…</a:t>
            </a:r>
            <a:endParaRPr lang="en-US" sz="2745" spc="0" dirty="0">
              <a:solidFill>
                <a:schemeClr val="tx1"/>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3855B3C7-C273-43A6-9022-6F044B3C9B72}"/>
              </a:ext>
            </a:extLst>
          </p:cNvPr>
          <p:cNvSpPr/>
          <p:nvPr/>
        </p:nvSpPr>
        <p:spPr>
          <a:xfrm>
            <a:off x="3408166" y="4609227"/>
            <a:ext cx="7467327" cy="81466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w="3175">
                  <a:noFill/>
                </a:ln>
                <a:solidFill>
                  <a:srgbClr val="505050"/>
                </a:solidFill>
                <a:effectLst/>
                <a:uLnTx/>
                <a:uFillTx/>
                <a:latin typeface="Segoe UI Semibold" panose="020B0702040204020203" pitchFamily="34" charset="0"/>
                <a:ea typeface="+mn-ea"/>
                <a:cs typeface="Segoe UI Semibold" panose="020B0702040204020203" pitchFamily="34" charset="0"/>
              </a:rPr>
              <a:t>Lead with profiling questions, then make recommendations based on the customer profiles</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6" name="Oval 95">
            <a:extLst>
              <a:ext uri="{FF2B5EF4-FFF2-40B4-BE49-F238E27FC236}">
                <a16:creationId xmlns:a16="http://schemas.microsoft.com/office/drawing/2014/main" id="{E1C4E4A6-1FC9-47E5-A9AF-0C4B08B46635}"/>
              </a:ext>
            </a:extLst>
          </p:cNvPr>
          <p:cNvSpPr/>
          <p:nvPr/>
        </p:nvSpPr>
        <p:spPr bwMode="auto">
          <a:xfrm>
            <a:off x="5989412" y="1829987"/>
            <a:ext cx="2304835" cy="2304835"/>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6BD8B1BC-6A17-474D-863C-E13731D17E6D}"/>
              </a:ext>
            </a:extLst>
          </p:cNvPr>
          <p:cNvSpPr/>
          <p:nvPr/>
        </p:nvSpPr>
        <p:spPr bwMode="auto">
          <a:xfrm>
            <a:off x="9172521"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E19D593A-9E05-4F85-9187-66BC14F7F842}"/>
              </a:ext>
            </a:extLst>
          </p:cNvPr>
          <p:cNvSpPr/>
          <p:nvPr/>
        </p:nvSpPr>
        <p:spPr bwMode="auto">
          <a:xfrm>
            <a:off x="3436685"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itle 4">
            <a:extLst>
              <a:ext uri="{FF2B5EF4-FFF2-40B4-BE49-F238E27FC236}">
                <a16:creationId xmlns:a16="http://schemas.microsoft.com/office/drawing/2014/main" id="{C24B3479-8416-4988-896E-0377A29342CD}"/>
              </a:ext>
            </a:extLst>
          </p:cNvPr>
          <p:cNvSpPr txBox="1">
            <a:spLocks/>
          </p:cNvSpPr>
          <p:nvPr/>
        </p:nvSpPr>
        <p:spPr>
          <a:xfrm>
            <a:off x="2651479" y="5525813"/>
            <a:ext cx="8980702" cy="736870"/>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1961" b="0" i="0" u="none" strike="noStrike" kern="1200" cap="none" spc="0" normalizeH="0" baseline="0" noProof="0" dirty="0">
                <a:ln w="3175">
                  <a:noFill/>
                </a:ln>
                <a:solidFill>
                  <a:srgbClr val="505050"/>
                </a:solidFill>
                <a:effectLst/>
                <a:uLnTx/>
                <a:uFillTx/>
                <a:latin typeface="Segoe UI"/>
                <a:ea typeface="+mn-ea"/>
              </a:rPr>
              <a:t>For more details, refer to the </a:t>
            </a:r>
            <a:r>
              <a:rPr kumimoji="0" lang="en-US" sz="1961" b="0" i="0" u="none" strike="noStrike" kern="1200" cap="none" spc="0" normalizeH="0" baseline="0" noProof="0" dirty="0">
                <a:ln w="3175">
                  <a:noFill/>
                </a:ln>
                <a:solidFill>
                  <a:srgbClr val="0072C6"/>
                </a:solidFill>
                <a:effectLst/>
                <a:uLnTx/>
                <a:uFillTx/>
                <a:latin typeface="Segoe UI"/>
                <a:ea typeface="+mn-ea"/>
              </a:rPr>
              <a:t>container cheat sheet</a:t>
            </a:r>
            <a:endParaRPr kumimoji="0" lang="en-US" sz="1961" b="0" i="0" u="none" strike="noStrike" kern="1200" cap="none" spc="0" normalizeH="0" baseline="0" noProof="0" dirty="0">
              <a:ln w="3175">
                <a:noFill/>
              </a:ln>
              <a:solidFill>
                <a:srgbClr val="0072C6"/>
              </a:solidFill>
              <a:effectLst/>
              <a:uLnTx/>
              <a:uFillTx/>
              <a:latin typeface="Segoe UI"/>
              <a:ea typeface="+mn-ea"/>
              <a:cs typeface="Segoe UI Semibold" panose="020B0702040204020203" pitchFamily="34" charset="0"/>
            </a:endParaRPr>
          </a:p>
        </p:txBody>
      </p:sp>
      <p:cxnSp>
        <p:nvCxnSpPr>
          <p:cNvPr id="106" name="Straight Connector 105">
            <a:extLst>
              <a:ext uri="{FF2B5EF4-FFF2-40B4-BE49-F238E27FC236}">
                <a16:creationId xmlns:a16="http://schemas.microsoft.com/office/drawing/2014/main" id="{8F0B739A-CED4-49B2-8182-A8B24D01792B}"/>
              </a:ext>
            </a:extLst>
          </p:cNvPr>
          <p:cNvCxnSpPr>
            <a:cxnSpLocks/>
          </p:cNvCxnSpPr>
          <p:nvPr/>
        </p:nvCxnSpPr>
        <p:spPr>
          <a:xfrm>
            <a:off x="5212481"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18CE6A2-61FA-4129-841E-3013D0F4888F}"/>
              </a:ext>
            </a:extLst>
          </p:cNvPr>
          <p:cNvCxnSpPr>
            <a:cxnSpLocks/>
          </p:cNvCxnSpPr>
          <p:nvPr/>
        </p:nvCxnSpPr>
        <p:spPr>
          <a:xfrm>
            <a:off x="8395590"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F4254C8-8D38-48B0-8DFE-50E98039733B}"/>
              </a:ext>
            </a:extLst>
          </p:cNvPr>
          <p:cNvGrpSpPr/>
          <p:nvPr/>
        </p:nvGrpSpPr>
        <p:grpSpPr>
          <a:xfrm>
            <a:off x="6558673" y="2556510"/>
            <a:ext cx="1166316" cy="965617"/>
            <a:chOff x="7593013" y="2317751"/>
            <a:chExt cx="977900" cy="809625"/>
          </a:xfrm>
        </p:grpSpPr>
        <p:sp>
          <p:nvSpPr>
            <p:cNvPr id="17" name="Freeform 5">
              <a:extLst>
                <a:ext uri="{FF2B5EF4-FFF2-40B4-BE49-F238E27FC236}">
                  <a16:creationId xmlns:a16="http://schemas.microsoft.com/office/drawing/2014/main" id="{6A11B9D6-5CCD-4870-A823-AF6E5591F57F}"/>
                </a:ext>
              </a:extLst>
            </p:cNvPr>
            <p:cNvSpPr>
              <a:spLocks/>
            </p:cNvSpPr>
            <p:nvPr/>
          </p:nvSpPr>
          <p:spPr bwMode="auto">
            <a:xfrm>
              <a:off x="7593013" y="2317751"/>
              <a:ext cx="977900" cy="590550"/>
            </a:xfrm>
            <a:custGeom>
              <a:avLst/>
              <a:gdLst>
                <a:gd name="T0" fmla="*/ 68 w 347"/>
                <a:gd name="T1" fmla="*/ 209 h 209"/>
                <a:gd name="T2" fmla="*/ 10 w 347"/>
                <a:gd name="T3" fmla="*/ 209 h 209"/>
                <a:gd name="T4" fmla="*/ 0 w 347"/>
                <a:gd name="T5" fmla="*/ 199 h 209"/>
                <a:gd name="T6" fmla="*/ 0 w 347"/>
                <a:gd name="T7" fmla="*/ 10 h 209"/>
                <a:gd name="T8" fmla="*/ 10 w 347"/>
                <a:gd name="T9" fmla="*/ 0 h 209"/>
                <a:gd name="T10" fmla="*/ 336 w 347"/>
                <a:gd name="T11" fmla="*/ 0 h 209"/>
                <a:gd name="T12" fmla="*/ 347 w 347"/>
                <a:gd name="T13" fmla="*/ 10 h 209"/>
                <a:gd name="T14" fmla="*/ 347 w 347"/>
                <a:gd name="T15" fmla="*/ 199 h 209"/>
                <a:gd name="T16" fmla="*/ 336 w 347"/>
                <a:gd name="T17" fmla="*/ 209 h 209"/>
                <a:gd name="T18" fmla="*/ 140 w 347"/>
                <a:gd name="T19"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209">
                  <a:moveTo>
                    <a:pt x="68" y="209"/>
                  </a:moveTo>
                  <a:cubicBezTo>
                    <a:pt x="10" y="209"/>
                    <a:pt x="10" y="209"/>
                    <a:pt x="10" y="209"/>
                  </a:cubicBezTo>
                  <a:cubicBezTo>
                    <a:pt x="5" y="209"/>
                    <a:pt x="0" y="204"/>
                    <a:pt x="0" y="199"/>
                  </a:cubicBezTo>
                  <a:cubicBezTo>
                    <a:pt x="0" y="10"/>
                    <a:pt x="0" y="10"/>
                    <a:pt x="0" y="10"/>
                  </a:cubicBezTo>
                  <a:cubicBezTo>
                    <a:pt x="0" y="4"/>
                    <a:pt x="5" y="0"/>
                    <a:pt x="10" y="0"/>
                  </a:cubicBezTo>
                  <a:cubicBezTo>
                    <a:pt x="336" y="0"/>
                    <a:pt x="336" y="0"/>
                    <a:pt x="336" y="0"/>
                  </a:cubicBezTo>
                  <a:cubicBezTo>
                    <a:pt x="342" y="0"/>
                    <a:pt x="347" y="4"/>
                    <a:pt x="347" y="10"/>
                  </a:cubicBezTo>
                  <a:cubicBezTo>
                    <a:pt x="347" y="199"/>
                    <a:pt x="347" y="199"/>
                    <a:pt x="347" y="199"/>
                  </a:cubicBezTo>
                  <a:cubicBezTo>
                    <a:pt x="347" y="204"/>
                    <a:pt x="342" y="209"/>
                    <a:pt x="336" y="209"/>
                  </a:cubicBezTo>
                  <a:cubicBezTo>
                    <a:pt x="140" y="209"/>
                    <a:pt x="140" y="209"/>
                    <a:pt x="140" y="209"/>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6">
              <a:extLst>
                <a:ext uri="{FF2B5EF4-FFF2-40B4-BE49-F238E27FC236}">
                  <a16:creationId xmlns:a16="http://schemas.microsoft.com/office/drawing/2014/main" id="{01FDA07E-4888-435E-8708-4E6597D48593}"/>
                </a:ext>
              </a:extLst>
            </p:cNvPr>
            <p:cNvSpPr>
              <a:spLocks noChangeShapeType="1"/>
            </p:cNvSpPr>
            <p:nvPr/>
          </p:nvSpPr>
          <p:spPr bwMode="auto">
            <a:xfrm>
              <a:off x="7785100" y="2908301"/>
              <a:ext cx="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Line 7">
              <a:extLst>
                <a:ext uri="{FF2B5EF4-FFF2-40B4-BE49-F238E27FC236}">
                  <a16:creationId xmlns:a16="http://schemas.microsoft.com/office/drawing/2014/main" id="{E310F83E-3082-4C70-A63F-0579D757D303}"/>
                </a:ext>
              </a:extLst>
            </p:cNvPr>
            <p:cNvSpPr>
              <a:spLocks noChangeShapeType="1"/>
            </p:cNvSpPr>
            <p:nvPr/>
          </p:nvSpPr>
          <p:spPr bwMode="auto">
            <a:xfrm flipH="1">
              <a:off x="7785100" y="2908301"/>
              <a:ext cx="20320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Line 8">
              <a:extLst>
                <a:ext uri="{FF2B5EF4-FFF2-40B4-BE49-F238E27FC236}">
                  <a16:creationId xmlns:a16="http://schemas.microsoft.com/office/drawing/2014/main" id="{CB9AC964-416C-4816-AE62-AA564E4BC220}"/>
                </a:ext>
              </a:extLst>
            </p:cNvPr>
            <p:cNvSpPr>
              <a:spLocks noChangeShapeType="1"/>
            </p:cNvSpPr>
            <p:nvPr/>
          </p:nvSpPr>
          <p:spPr bwMode="auto">
            <a:xfrm>
              <a:off x="7851775" y="2698751"/>
              <a:ext cx="439738"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1B368AA8-C913-4A6A-BE77-F7B1FFB8AF8B}"/>
              </a:ext>
            </a:extLst>
          </p:cNvPr>
          <p:cNvGrpSpPr/>
          <p:nvPr/>
        </p:nvGrpSpPr>
        <p:grpSpPr>
          <a:xfrm>
            <a:off x="9730302" y="2520185"/>
            <a:ext cx="558893" cy="924440"/>
            <a:chOff x="11387138" y="4141788"/>
            <a:chExt cx="587375" cy="971550"/>
          </a:xfrm>
        </p:grpSpPr>
        <p:sp>
          <p:nvSpPr>
            <p:cNvPr id="25" name="Line 12">
              <a:extLst>
                <a:ext uri="{FF2B5EF4-FFF2-40B4-BE49-F238E27FC236}">
                  <a16:creationId xmlns:a16="http://schemas.microsoft.com/office/drawing/2014/main" id="{778EFC17-62A3-47B2-8B07-BCF3E3B7C2A7}"/>
                </a:ext>
              </a:extLst>
            </p:cNvPr>
            <p:cNvSpPr>
              <a:spLocks noChangeShapeType="1"/>
            </p:cNvSpPr>
            <p:nvPr/>
          </p:nvSpPr>
          <p:spPr bwMode="auto">
            <a:xfrm>
              <a:off x="11542713" y="421798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Line 13">
              <a:extLst>
                <a:ext uri="{FF2B5EF4-FFF2-40B4-BE49-F238E27FC236}">
                  <a16:creationId xmlns:a16="http://schemas.microsoft.com/office/drawing/2014/main" id="{E1F599C8-A9E6-4CAF-AF97-2C86FCAAB437}"/>
                </a:ext>
              </a:extLst>
            </p:cNvPr>
            <p:cNvSpPr>
              <a:spLocks noChangeShapeType="1"/>
            </p:cNvSpPr>
            <p:nvPr/>
          </p:nvSpPr>
          <p:spPr bwMode="auto">
            <a:xfrm>
              <a:off x="11515725" y="4305300"/>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14">
              <a:extLst>
                <a:ext uri="{FF2B5EF4-FFF2-40B4-BE49-F238E27FC236}">
                  <a16:creationId xmlns:a16="http://schemas.microsoft.com/office/drawing/2014/main" id="{CB9723E6-27B5-41C4-9743-3AC2DDDDE5DA}"/>
                </a:ext>
              </a:extLst>
            </p:cNvPr>
            <p:cNvSpPr>
              <a:spLocks/>
            </p:cNvSpPr>
            <p:nvPr/>
          </p:nvSpPr>
          <p:spPr bwMode="auto">
            <a:xfrm>
              <a:off x="11515725" y="4310063"/>
              <a:ext cx="323850" cy="155575"/>
            </a:xfrm>
            <a:custGeom>
              <a:avLst/>
              <a:gdLst>
                <a:gd name="T0" fmla="*/ 85 w 85"/>
                <a:gd name="T1" fmla="*/ 1 h 41"/>
                <a:gd name="T2" fmla="*/ 43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6" y="41"/>
                    <a:pt x="43" y="41"/>
                  </a:cubicBezTo>
                  <a:cubicBezTo>
                    <a:pt x="20" y="41"/>
                    <a:pt x="1" y="23"/>
                    <a:pt x="0"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15">
              <a:extLst>
                <a:ext uri="{FF2B5EF4-FFF2-40B4-BE49-F238E27FC236}">
                  <a16:creationId xmlns:a16="http://schemas.microsoft.com/office/drawing/2014/main" id="{F70D8BE0-1FCF-451E-9769-A4A64D32D3AA}"/>
                </a:ext>
              </a:extLst>
            </p:cNvPr>
            <p:cNvSpPr>
              <a:spLocks/>
            </p:cNvSpPr>
            <p:nvPr/>
          </p:nvSpPr>
          <p:spPr bwMode="auto">
            <a:xfrm>
              <a:off x="11542713" y="4141788"/>
              <a:ext cx="274637"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16">
              <a:extLst>
                <a:ext uri="{FF2B5EF4-FFF2-40B4-BE49-F238E27FC236}">
                  <a16:creationId xmlns:a16="http://schemas.microsoft.com/office/drawing/2014/main" id="{8524F2D8-CA5A-4CFD-82DD-46F092F32738}"/>
                </a:ext>
              </a:extLst>
            </p:cNvPr>
            <p:cNvSpPr>
              <a:spLocks/>
            </p:cNvSpPr>
            <p:nvPr/>
          </p:nvSpPr>
          <p:spPr bwMode="auto">
            <a:xfrm>
              <a:off x="11501438" y="4222750"/>
              <a:ext cx="147637" cy="82550"/>
            </a:xfrm>
            <a:custGeom>
              <a:avLst/>
              <a:gdLst>
                <a:gd name="T0" fmla="*/ 38 w 39"/>
                <a:gd name="T1" fmla="*/ 22 h 22"/>
                <a:gd name="T2" fmla="*/ 1 w 39"/>
                <a:gd name="T3" fmla="*/ 22 h 22"/>
                <a:gd name="T4" fmla="*/ 0 w 39"/>
                <a:gd name="T5" fmla="*/ 21 h 22"/>
                <a:gd name="T6" fmla="*/ 0 w 39"/>
                <a:gd name="T7" fmla="*/ 2 h 22"/>
                <a:gd name="T8" fmla="*/ 1 w 39"/>
                <a:gd name="T9" fmla="*/ 0 h 22"/>
                <a:gd name="T10" fmla="*/ 38 w 39"/>
                <a:gd name="T11" fmla="*/ 0 h 22"/>
                <a:gd name="T12" fmla="*/ 39 w 39"/>
                <a:gd name="T13" fmla="*/ 2 h 22"/>
                <a:gd name="T14" fmla="*/ 39 w 39"/>
                <a:gd name="T15" fmla="*/ 21 h 22"/>
                <a:gd name="T16" fmla="*/ 38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22"/>
                  </a:moveTo>
                  <a:cubicBezTo>
                    <a:pt x="1" y="22"/>
                    <a:pt x="1" y="22"/>
                    <a:pt x="1" y="22"/>
                  </a:cubicBezTo>
                  <a:cubicBezTo>
                    <a:pt x="1" y="22"/>
                    <a:pt x="0" y="22"/>
                    <a:pt x="0" y="21"/>
                  </a:cubicBezTo>
                  <a:cubicBezTo>
                    <a:pt x="0" y="2"/>
                    <a:pt x="0" y="2"/>
                    <a:pt x="0" y="2"/>
                  </a:cubicBezTo>
                  <a:cubicBezTo>
                    <a:pt x="0" y="1"/>
                    <a:pt x="1" y="0"/>
                    <a:pt x="1" y="0"/>
                  </a:cubicBezTo>
                  <a:cubicBezTo>
                    <a:pt x="38" y="0"/>
                    <a:pt x="38" y="0"/>
                    <a:pt x="38" y="0"/>
                  </a:cubicBezTo>
                  <a:cubicBezTo>
                    <a:pt x="39" y="0"/>
                    <a:pt x="39" y="1"/>
                    <a:pt x="39" y="2"/>
                  </a:cubicBezTo>
                  <a:cubicBezTo>
                    <a:pt x="39" y="21"/>
                    <a:pt x="39" y="21"/>
                    <a:pt x="39" y="21"/>
                  </a:cubicBezTo>
                  <a:cubicBezTo>
                    <a:pt x="39"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17">
              <a:extLst>
                <a:ext uri="{FF2B5EF4-FFF2-40B4-BE49-F238E27FC236}">
                  <a16:creationId xmlns:a16="http://schemas.microsoft.com/office/drawing/2014/main" id="{6B3FFCF5-2777-487A-817B-7F76E8E367BF}"/>
                </a:ext>
              </a:extLst>
            </p:cNvPr>
            <p:cNvSpPr>
              <a:spLocks/>
            </p:cNvSpPr>
            <p:nvPr/>
          </p:nvSpPr>
          <p:spPr bwMode="auto">
            <a:xfrm>
              <a:off x="11706225" y="422275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Line 18">
              <a:extLst>
                <a:ext uri="{FF2B5EF4-FFF2-40B4-BE49-F238E27FC236}">
                  <a16:creationId xmlns:a16="http://schemas.microsoft.com/office/drawing/2014/main" id="{D85F13F9-291C-48AB-9A1C-8F239497D704}"/>
                </a:ext>
              </a:extLst>
            </p:cNvPr>
            <p:cNvSpPr>
              <a:spLocks noChangeShapeType="1"/>
            </p:cNvSpPr>
            <p:nvPr/>
          </p:nvSpPr>
          <p:spPr bwMode="auto">
            <a:xfrm>
              <a:off x="11657013" y="4256088"/>
              <a:ext cx="42862"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19">
              <a:extLst>
                <a:ext uri="{FF2B5EF4-FFF2-40B4-BE49-F238E27FC236}">
                  <a16:creationId xmlns:a16="http://schemas.microsoft.com/office/drawing/2014/main" id="{A8055FBC-03A5-4295-AD31-583B1393F55F}"/>
                </a:ext>
              </a:extLst>
            </p:cNvPr>
            <p:cNvSpPr>
              <a:spLocks/>
            </p:cNvSpPr>
            <p:nvPr/>
          </p:nvSpPr>
          <p:spPr bwMode="auto">
            <a:xfrm>
              <a:off x="11387138" y="4537075"/>
              <a:ext cx="587375" cy="576263"/>
            </a:xfrm>
            <a:custGeom>
              <a:avLst/>
              <a:gdLst>
                <a:gd name="T0" fmla="*/ 154 w 154"/>
                <a:gd name="T1" fmla="*/ 152 h 152"/>
                <a:gd name="T2" fmla="*/ 154 w 154"/>
                <a:gd name="T3" fmla="*/ 29 h 152"/>
                <a:gd name="T4" fmla="*/ 124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Line 22">
              <a:extLst>
                <a:ext uri="{FF2B5EF4-FFF2-40B4-BE49-F238E27FC236}">
                  <a16:creationId xmlns:a16="http://schemas.microsoft.com/office/drawing/2014/main" id="{BC21C290-3790-422F-94D3-A798E37918F1}"/>
                </a:ext>
              </a:extLst>
            </p:cNvPr>
            <p:cNvSpPr>
              <a:spLocks noChangeShapeType="1"/>
            </p:cNvSpPr>
            <p:nvPr/>
          </p:nvSpPr>
          <p:spPr bwMode="auto">
            <a:xfrm>
              <a:off x="11387138" y="5113338"/>
              <a:ext cx="5873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3">
              <a:extLst>
                <a:ext uri="{FF2B5EF4-FFF2-40B4-BE49-F238E27FC236}">
                  <a16:creationId xmlns:a16="http://schemas.microsoft.com/office/drawing/2014/main" id="{3658AEA8-D48D-4BFA-8E2E-FC3732C79276}"/>
                </a:ext>
              </a:extLst>
            </p:cNvPr>
            <p:cNvSpPr>
              <a:spLocks/>
            </p:cNvSpPr>
            <p:nvPr/>
          </p:nvSpPr>
          <p:spPr bwMode="auto">
            <a:xfrm>
              <a:off x="11733213" y="4681538"/>
              <a:ext cx="138112" cy="155575"/>
            </a:xfrm>
            <a:custGeom>
              <a:avLst/>
              <a:gdLst>
                <a:gd name="T0" fmla="*/ 35 w 36"/>
                <a:gd name="T1" fmla="*/ 32 h 41"/>
                <a:gd name="T2" fmla="*/ 18 w 36"/>
                <a:gd name="T3" fmla="*/ 41 h 41"/>
                <a:gd name="T4" fmla="*/ 1 w 36"/>
                <a:gd name="T5" fmla="*/ 32 h 41"/>
                <a:gd name="T6" fmla="*/ 0 w 36"/>
                <a:gd name="T7" fmla="*/ 31 h 41"/>
                <a:gd name="T8" fmla="*/ 0 w 36"/>
                <a:gd name="T9" fmla="*/ 1 h 41"/>
                <a:gd name="T10" fmla="*/ 1 w 36"/>
                <a:gd name="T11" fmla="*/ 0 h 41"/>
                <a:gd name="T12" fmla="*/ 35 w 36"/>
                <a:gd name="T13" fmla="*/ 0 h 41"/>
                <a:gd name="T14" fmla="*/ 36 w 36"/>
                <a:gd name="T15" fmla="*/ 1 h 41"/>
                <a:gd name="T16" fmla="*/ 36 w 36"/>
                <a:gd name="T17" fmla="*/ 31 h 41"/>
                <a:gd name="T18" fmla="*/ 35 w 36"/>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1">
                  <a:moveTo>
                    <a:pt x="35" y="32"/>
                  </a:moveTo>
                  <a:cubicBezTo>
                    <a:pt x="18" y="41"/>
                    <a:pt x="18" y="41"/>
                    <a:pt x="18" y="41"/>
                  </a:cubicBezTo>
                  <a:cubicBezTo>
                    <a:pt x="1" y="32"/>
                    <a:pt x="1" y="32"/>
                    <a:pt x="1" y="32"/>
                  </a:cubicBezTo>
                  <a:cubicBezTo>
                    <a:pt x="1" y="32"/>
                    <a:pt x="0" y="32"/>
                    <a:pt x="0" y="31"/>
                  </a:cubicBezTo>
                  <a:cubicBezTo>
                    <a:pt x="0" y="1"/>
                    <a:pt x="0" y="1"/>
                    <a:pt x="0" y="1"/>
                  </a:cubicBezTo>
                  <a:cubicBezTo>
                    <a:pt x="0" y="0"/>
                    <a:pt x="1" y="0"/>
                    <a:pt x="1" y="0"/>
                  </a:cubicBezTo>
                  <a:cubicBezTo>
                    <a:pt x="35" y="0"/>
                    <a:pt x="35" y="0"/>
                    <a:pt x="35" y="0"/>
                  </a:cubicBezTo>
                  <a:cubicBezTo>
                    <a:pt x="35" y="0"/>
                    <a:pt x="36" y="0"/>
                    <a:pt x="36" y="1"/>
                  </a:cubicBezTo>
                  <a:cubicBezTo>
                    <a:pt x="36" y="31"/>
                    <a:pt x="36" y="31"/>
                    <a:pt x="36" y="31"/>
                  </a:cubicBezTo>
                  <a:cubicBezTo>
                    <a:pt x="36" y="32"/>
                    <a:pt x="35" y="32"/>
                    <a:pt x="35" y="3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B6C78B85-F23F-41D0-9CE2-E8FF25F49CB8}"/>
              </a:ext>
            </a:extLst>
          </p:cNvPr>
          <p:cNvGrpSpPr/>
          <p:nvPr/>
        </p:nvGrpSpPr>
        <p:grpSpPr>
          <a:xfrm>
            <a:off x="3995220" y="2520185"/>
            <a:ext cx="557383" cy="924440"/>
            <a:chOff x="2647950" y="4411663"/>
            <a:chExt cx="585788" cy="971550"/>
          </a:xfrm>
        </p:grpSpPr>
        <p:sp>
          <p:nvSpPr>
            <p:cNvPr id="41" name="Freeform 27">
              <a:extLst>
                <a:ext uri="{FF2B5EF4-FFF2-40B4-BE49-F238E27FC236}">
                  <a16:creationId xmlns:a16="http://schemas.microsoft.com/office/drawing/2014/main" id="{606D15A9-5848-44C5-8D6B-99AC757F1ABE}"/>
                </a:ext>
              </a:extLst>
            </p:cNvPr>
            <p:cNvSpPr>
              <a:spLocks/>
            </p:cNvSpPr>
            <p:nvPr/>
          </p:nvSpPr>
          <p:spPr bwMode="auto">
            <a:xfrm>
              <a:off x="2647950" y="4806950"/>
              <a:ext cx="585788" cy="576263"/>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Oval 30">
              <a:extLst>
                <a:ext uri="{FF2B5EF4-FFF2-40B4-BE49-F238E27FC236}">
                  <a16:creationId xmlns:a16="http://schemas.microsoft.com/office/drawing/2014/main" id="{4988ACF0-B3DC-4B8B-826B-6171FFEE0AF0}"/>
                </a:ext>
              </a:extLst>
            </p:cNvPr>
            <p:cNvSpPr>
              <a:spLocks noChangeArrowheads="1"/>
            </p:cNvSpPr>
            <p:nvPr/>
          </p:nvSpPr>
          <p:spPr bwMode="auto">
            <a:xfrm>
              <a:off x="2778125" y="4411663"/>
              <a:ext cx="325438" cy="323850"/>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Line 31">
              <a:extLst>
                <a:ext uri="{FF2B5EF4-FFF2-40B4-BE49-F238E27FC236}">
                  <a16:creationId xmlns:a16="http://schemas.microsoft.com/office/drawing/2014/main" id="{DB57E026-A0C9-4CBA-B652-8EDD3C80FC99}"/>
                </a:ext>
              </a:extLst>
            </p:cNvPr>
            <p:cNvSpPr>
              <a:spLocks noChangeShapeType="1"/>
            </p:cNvSpPr>
            <p:nvPr/>
          </p:nvSpPr>
          <p:spPr bwMode="auto">
            <a:xfrm>
              <a:off x="2647950" y="5383213"/>
              <a:ext cx="5857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32">
              <a:extLst>
                <a:ext uri="{FF2B5EF4-FFF2-40B4-BE49-F238E27FC236}">
                  <a16:creationId xmlns:a16="http://schemas.microsoft.com/office/drawing/2014/main" id="{E28BAB1B-4ECB-45B0-83E2-1D439D4A759B}"/>
                </a:ext>
              </a:extLst>
            </p:cNvPr>
            <p:cNvSpPr>
              <a:spLocks/>
            </p:cNvSpPr>
            <p:nvPr/>
          </p:nvSpPr>
          <p:spPr bwMode="auto">
            <a:xfrm>
              <a:off x="2881313" y="4826000"/>
              <a:ext cx="119063" cy="114300"/>
            </a:xfrm>
            <a:custGeom>
              <a:avLst/>
              <a:gdLst>
                <a:gd name="T0" fmla="*/ 75 w 75"/>
                <a:gd name="T1" fmla="*/ 36 h 72"/>
                <a:gd name="T2" fmla="*/ 39 w 75"/>
                <a:gd name="T3" fmla="*/ 72 h 72"/>
                <a:gd name="T4" fmla="*/ 0 w 75"/>
                <a:gd name="T5" fmla="*/ 36 h 72"/>
                <a:gd name="T6" fmla="*/ 39 w 75"/>
                <a:gd name="T7" fmla="*/ 0 h 72"/>
                <a:gd name="T8" fmla="*/ 75 w 75"/>
                <a:gd name="T9" fmla="*/ 36 h 72"/>
              </a:gdLst>
              <a:ahLst/>
              <a:cxnLst>
                <a:cxn ang="0">
                  <a:pos x="T0" y="T1"/>
                </a:cxn>
                <a:cxn ang="0">
                  <a:pos x="T2" y="T3"/>
                </a:cxn>
                <a:cxn ang="0">
                  <a:pos x="T4" y="T5"/>
                </a:cxn>
                <a:cxn ang="0">
                  <a:pos x="T6" y="T7"/>
                </a:cxn>
                <a:cxn ang="0">
                  <a:pos x="T8" y="T9"/>
                </a:cxn>
              </a:cxnLst>
              <a:rect l="0" t="0" r="r" b="b"/>
              <a:pathLst>
                <a:path w="75" h="72">
                  <a:moveTo>
                    <a:pt x="75" y="36"/>
                  </a:moveTo>
                  <a:lnTo>
                    <a:pt x="39" y="72"/>
                  </a:lnTo>
                  <a:lnTo>
                    <a:pt x="0" y="36"/>
                  </a:lnTo>
                  <a:lnTo>
                    <a:pt x="39" y="0"/>
                  </a:lnTo>
                  <a:lnTo>
                    <a:pt x="75" y="36"/>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33">
              <a:extLst>
                <a:ext uri="{FF2B5EF4-FFF2-40B4-BE49-F238E27FC236}">
                  <a16:creationId xmlns:a16="http://schemas.microsoft.com/office/drawing/2014/main" id="{29EB537D-F50A-4C8E-A2B9-DB8911994FA1}"/>
                </a:ext>
              </a:extLst>
            </p:cNvPr>
            <p:cNvSpPr>
              <a:spLocks/>
            </p:cNvSpPr>
            <p:nvPr/>
          </p:nvSpPr>
          <p:spPr bwMode="auto">
            <a:xfrm>
              <a:off x="2881313" y="4940300"/>
              <a:ext cx="119063" cy="295275"/>
            </a:xfrm>
            <a:custGeom>
              <a:avLst/>
              <a:gdLst>
                <a:gd name="T0" fmla="*/ 75 w 75"/>
                <a:gd name="T1" fmla="*/ 150 h 186"/>
                <a:gd name="T2" fmla="*/ 39 w 75"/>
                <a:gd name="T3" fmla="*/ 186 h 186"/>
                <a:gd name="T4" fmla="*/ 0 w 75"/>
                <a:gd name="T5" fmla="*/ 150 h 186"/>
                <a:gd name="T6" fmla="*/ 39 w 75"/>
                <a:gd name="T7" fmla="*/ 0 h 186"/>
                <a:gd name="T8" fmla="*/ 75 w 75"/>
                <a:gd name="T9" fmla="*/ 150 h 186"/>
              </a:gdLst>
              <a:ahLst/>
              <a:cxnLst>
                <a:cxn ang="0">
                  <a:pos x="T0" y="T1"/>
                </a:cxn>
                <a:cxn ang="0">
                  <a:pos x="T2" y="T3"/>
                </a:cxn>
                <a:cxn ang="0">
                  <a:pos x="T4" y="T5"/>
                </a:cxn>
                <a:cxn ang="0">
                  <a:pos x="T6" y="T7"/>
                </a:cxn>
                <a:cxn ang="0">
                  <a:pos x="T8" y="T9"/>
                </a:cxn>
              </a:cxnLst>
              <a:rect l="0" t="0" r="r" b="b"/>
              <a:pathLst>
                <a:path w="75" h="186">
                  <a:moveTo>
                    <a:pt x="75" y="150"/>
                  </a:moveTo>
                  <a:lnTo>
                    <a:pt x="39" y="186"/>
                  </a:lnTo>
                  <a:lnTo>
                    <a:pt x="0" y="150"/>
                  </a:lnTo>
                  <a:lnTo>
                    <a:pt x="39" y="0"/>
                  </a:lnTo>
                  <a:lnTo>
                    <a:pt x="75" y="15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A9B0316D-8E47-614D-9C58-60F7D2417D65}"/>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3B57ADE0-960B-F343-AD8B-24DD6FDE075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0" name="Group 99">
              <a:extLst>
                <a:ext uri="{FF2B5EF4-FFF2-40B4-BE49-F238E27FC236}">
                  <a16:creationId xmlns:a16="http://schemas.microsoft.com/office/drawing/2014/main" id="{B5238F7E-04D1-1A43-B73C-135A8F46329C}"/>
                </a:ext>
              </a:extLst>
            </p:cNvPr>
            <p:cNvGrpSpPr/>
            <p:nvPr/>
          </p:nvGrpSpPr>
          <p:grpSpPr>
            <a:xfrm>
              <a:off x="772555" y="375301"/>
              <a:ext cx="547979" cy="528905"/>
              <a:chOff x="2368476" y="589018"/>
              <a:chExt cx="1012508" cy="977265"/>
            </a:xfrm>
          </p:grpSpPr>
          <p:sp>
            <p:nvSpPr>
              <p:cNvPr id="102" name="Freeform: Shape 118">
                <a:extLst>
                  <a:ext uri="{FF2B5EF4-FFF2-40B4-BE49-F238E27FC236}">
                    <a16:creationId xmlns:a16="http://schemas.microsoft.com/office/drawing/2014/main" id="{57BD88CB-241C-5844-8157-9CD03B54AAA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19">
                <a:extLst>
                  <a:ext uri="{FF2B5EF4-FFF2-40B4-BE49-F238E27FC236}">
                    <a16:creationId xmlns:a16="http://schemas.microsoft.com/office/drawing/2014/main" id="{5D880563-D1BB-414F-ABC0-737AB005D7B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0">
                <a:extLst>
                  <a:ext uri="{FF2B5EF4-FFF2-40B4-BE49-F238E27FC236}">
                    <a16:creationId xmlns:a16="http://schemas.microsoft.com/office/drawing/2014/main" id="{9E840C69-283F-3A44-81A4-9BCDEA23F9A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1">
                <a:extLst>
                  <a:ext uri="{FF2B5EF4-FFF2-40B4-BE49-F238E27FC236}">
                    <a16:creationId xmlns:a16="http://schemas.microsoft.com/office/drawing/2014/main" id="{12D12368-06B3-5745-BF37-BA2BEC260C8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2">
                <a:extLst>
                  <a:ext uri="{FF2B5EF4-FFF2-40B4-BE49-F238E27FC236}">
                    <a16:creationId xmlns:a16="http://schemas.microsoft.com/office/drawing/2014/main" id="{3239749E-1B40-7A40-842E-1D031EA708E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430BDD3D-D5D5-B944-B47A-D4C3401315D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F9DBE929-0F93-294E-BEC3-D6C2F64AB15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E4BA155-D7CE-D043-A1FF-4B2231A1991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44A5E8D7-B0BE-A644-B9C1-FB7CF59DF30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B5624810-7CA0-574B-8E22-AABDC67DEB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038B8C4F-4C56-0345-89EE-67B655C99BA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3986A89F-9BAE-044D-A46B-1966FFE0B7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67CE587D-C573-8A43-AF36-82BE54AE26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56EFB782-F6E7-CD46-B617-EC7A7C694CC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F42E9F8A-04A5-1B4D-B706-5FABCEFE246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8AF8A661-3119-FD42-ADED-60D2EDA6EF5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83137074-FEEC-8C4F-A00A-9DBD1C9C92C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E0A93086-1346-BB4B-93F8-6453B6FA9CF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7C35FDD1-014C-D04C-91E7-C745256FECC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8170F94E-4A82-C843-B284-BE96D3DABB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85217F3C-4C46-834D-9017-53BFD2FDFCF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547773501"/>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a:t>
            </a:r>
          </a:p>
        </p:txBody>
      </p:sp>
      <p:pic>
        <p:nvPicPr>
          <p:cNvPr id="7" name="Picture 6"/>
          <p:cNvPicPr>
            <a:picLocks noChangeAspect="1"/>
          </p:cNvPicPr>
          <p:nvPr/>
        </p:nvPicPr>
        <p:blipFill>
          <a:blip r:embed="rId3"/>
          <a:stretch>
            <a:fillRect/>
          </a:stretch>
        </p:blipFill>
        <p:spPr>
          <a:xfrm>
            <a:off x="1287999" y="1255481"/>
            <a:ext cx="9237329" cy="4953518"/>
          </a:xfrm>
          <a:prstGeom prst="rect">
            <a:avLst/>
          </a:prstGeom>
        </p:spPr>
      </p:pic>
    </p:spTree>
    <p:extLst>
      <p:ext uri="{BB962C8B-B14F-4D97-AF65-F5344CB8AC3E}">
        <p14:creationId xmlns:p14="http://schemas.microsoft.com/office/powerpoint/2010/main" val="25847436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294" dirty="0"/>
              <a:t>m</a:t>
            </a:r>
            <a:r>
              <a:rPr lang="en-US" sz="5294"/>
              <a:t>icroservices ≠ </a:t>
            </a:r>
            <a:r>
              <a:rPr lang="en-US" sz="5294" dirty="0"/>
              <a:t>c</a:t>
            </a:r>
            <a:r>
              <a:rPr lang="en-US" sz="5294"/>
              <a:t>ontainers</a:t>
            </a:r>
            <a:endParaRPr lang="en-US" sz="5294" dirty="0"/>
          </a:p>
        </p:txBody>
      </p:sp>
      <p:sp>
        <p:nvSpPr>
          <p:cNvPr id="3" name="Rectangle 2"/>
          <p:cNvSpPr/>
          <p:nvPr/>
        </p:nvSpPr>
        <p:spPr>
          <a:xfrm>
            <a:off x="374472" y="1860256"/>
            <a:ext cx="10536806" cy="1538804"/>
          </a:xfrm>
          <a:prstGeom prst="rect">
            <a:avLst/>
          </a:prstGeom>
        </p:spPr>
        <p:txBody>
          <a:bodyPr wrap="square">
            <a:spAutoFit/>
          </a:bodyPr>
          <a:lstStyle/>
          <a:p>
            <a:pPr defTabSz="914192"/>
            <a:r>
              <a:rPr lang="en-US" sz="4705" dirty="0"/>
              <a:t>microservices is an architectural </a:t>
            </a:r>
            <a:br>
              <a:rPr lang="en-US" sz="4705" dirty="0"/>
            </a:br>
            <a:r>
              <a:rPr lang="en-US" sz="4705" dirty="0"/>
              <a:t>design approach</a:t>
            </a:r>
          </a:p>
        </p:txBody>
      </p:sp>
      <p:sp>
        <p:nvSpPr>
          <p:cNvPr id="4" name="Rectangle 3"/>
          <p:cNvSpPr/>
          <p:nvPr/>
        </p:nvSpPr>
        <p:spPr>
          <a:xfrm>
            <a:off x="1269680" y="4624233"/>
            <a:ext cx="10536806" cy="1538804"/>
          </a:xfrm>
          <a:prstGeom prst="rect">
            <a:avLst/>
          </a:prstGeom>
        </p:spPr>
        <p:txBody>
          <a:bodyPr wrap="square">
            <a:spAutoFit/>
          </a:bodyPr>
          <a:lstStyle/>
          <a:p>
            <a:pPr algn="r" defTabSz="914192"/>
            <a:r>
              <a:rPr lang="en-US" sz="4705" dirty="0"/>
              <a:t>containers are an implementation </a:t>
            </a:r>
            <a:br>
              <a:rPr lang="en-US" sz="4705" dirty="0"/>
            </a:br>
            <a:r>
              <a:rPr lang="en-US" sz="4705" dirty="0"/>
              <a:t>detail that often helps</a:t>
            </a:r>
          </a:p>
        </p:txBody>
      </p:sp>
    </p:spTree>
    <p:extLst>
      <p:ext uri="{BB962C8B-B14F-4D97-AF65-F5344CB8AC3E}">
        <p14:creationId xmlns:p14="http://schemas.microsoft.com/office/powerpoint/2010/main" val="10203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 Benefits</a:t>
            </a:r>
          </a:p>
        </p:txBody>
      </p:sp>
      <p:sp>
        <p:nvSpPr>
          <p:cNvPr id="5" name="Text Placeholder 4"/>
          <p:cNvSpPr>
            <a:spLocks noGrp="1"/>
          </p:cNvSpPr>
          <p:nvPr>
            <p:ph type="body" sz="quarter" idx="10"/>
          </p:nvPr>
        </p:nvSpPr>
        <p:spPr>
          <a:xfrm>
            <a:off x="358570" y="1345124"/>
            <a:ext cx="5557834" cy="4510809"/>
          </a:xfrm>
        </p:spPr>
        <p:txBody>
          <a:bodyPr/>
          <a:lstStyle/>
          <a:p>
            <a:pPr marL="448193" indent="-448193">
              <a:buFont typeface="Wingdings" charset="2"/>
              <a:buChar char="ü"/>
            </a:pPr>
            <a:r>
              <a:rPr lang="en-US" dirty="0">
                <a:solidFill>
                  <a:schemeClr val="tx1"/>
                </a:solidFill>
              </a:rPr>
              <a:t>Independent deployments</a:t>
            </a:r>
          </a:p>
          <a:p>
            <a:pPr marL="448193" indent="-448193">
              <a:buFont typeface="Wingdings" charset="2"/>
              <a:buChar char="ü"/>
            </a:pPr>
            <a:r>
              <a:rPr lang="en-US" dirty="0">
                <a:solidFill>
                  <a:schemeClr val="tx1"/>
                </a:solidFill>
              </a:rPr>
              <a:t>Enables continuous delivery</a:t>
            </a:r>
          </a:p>
          <a:p>
            <a:pPr marL="448193" indent="-448193">
              <a:buFont typeface="Wingdings" charset="2"/>
              <a:buChar char="ü"/>
            </a:pPr>
            <a:r>
              <a:rPr lang="en-US" dirty="0">
                <a:solidFill>
                  <a:schemeClr val="tx1"/>
                </a:solidFill>
              </a:rPr>
              <a:t>No downtime upgrades</a:t>
            </a:r>
          </a:p>
          <a:p>
            <a:pPr marL="448193" indent="-448193">
              <a:buFont typeface="Wingdings" charset="2"/>
              <a:buChar char="ü"/>
            </a:pPr>
            <a:r>
              <a:rPr lang="en-US" dirty="0">
                <a:solidFill>
                  <a:schemeClr val="tx1"/>
                </a:solidFill>
              </a:rPr>
              <a:t>Improved scale and resource utilization per service</a:t>
            </a:r>
          </a:p>
          <a:p>
            <a:pPr marL="448193" indent="-448193">
              <a:buFont typeface="Wingdings" charset="2"/>
              <a:buChar char="ü"/>
            </a:pPr>
            <a:r>
              <a:rPr lang="en-US" dirty="0">
                <a:solidFill>
                  <a:schemeClr val="tx1"/>
                </a:solidFill>
              </a:rPr>
              <a:t>Fault isolation</a:t>
            </a:r>
          </a:p>
          <a:p>
            <a:pPr marL="448193" indent="-448193">
              <a:buFont typeface="Wingdings" charset="2"/>
              <a:buChar char="ü"/>
            </a:pPr>
            <a:r>
              <a:rPr lang="en-US" dirty="0">
                <a:solidFill>
                  <a:schemeClr val="tx1"/>
                </a:solidFill>
              </a:rPr>
              <a:t>Security isolation</a:t>
            </a:r>
          </a:p>
          <a:p>
            <a:pPr marL="448193" indent="-448193">
              <a:buFont typeface="Wingdings" charset="2"/>
              <a:buChar char="ü"/>
            </a:pPr>
            <a:r>
              <a:rPr lang="en-US" dirty="0">
                <a:solidFill>
                  <a:schemeClr val="tx1"/>
                </a:solidFill>
              </a:rPr>
              <a:t>Services can be distributed across multiple servers or environments</a:t>
            </a:r>
          </a:p>
          <a:p>
            <a:pPr marL="448193" indent="-448193">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274974" y="1345124"/>
            <a:ext cx="5557834" cy="2308207"/>
          </a:xfrm>
        </p:spPr>
        <p:txBody>
          <a:bodyPr/>
          <a:lstStyle/>
          <a:p>
            <a:pPr marL="448193" indent="-448193">
              <a:buFont typeface="Wingdings" charset="2"/>
              <a:buChar char="ü"/>
            </a:pPr>
            <a:r>
              <a:rPr lang="en-US" dirty="0">
                <a:solidFill>
                  <a:schemeClr val="tx1"/>
                </a:solidFill>
              </a:rPr>
              <a:t>Multiple languages / diversity</a:t>
            </a:r>
          </a:p>
          <a:p>
            <a:pPr marL="448193" indent="-448193">
              <a:buFont typeface="Wingdings" charset="2"/>
              <a:buChar char="ü"/>
            </a:pPr>
            <a:r>
              <a:rPr lang="en-US" dirty="0">
                <a:solidFill>
                  <a:schemeClr val="tx1"/>
                </a:solidFill>
              </a:rPr>
              <a:t>Smaller, focused teams</a:t>
            </a:r>
          </a:p>
          <a:p>
            <a:pPr marL="448193" indent="-448193">
              <a:buFont typeface="Wingdings" charset="2"/>
              <a:buChar char="ü"/>
            </a:pPr>
            <a:r>
              <a:rPr lang="en-US" dirty="0">
                <a:solidFill>
                  <a:schemeClr val="tx1"/>
                </a:solidFill>
              </a:rPr>
              <a:t>Code can be organized around business capabilities</a:t>
            </a:r>
          </a:p>
          <a:p>
            <a:pPr marL="448193" indent="-448193">
              <a:buFont typeface="Wingdings" charset="2"/>
              <a:buChar char="ü"/>
            </a:pPr>
            <a:r>
              <a:rPr lang="en-US" dirty="0">
                <a:solidFill>
                  <a:schemeClr val="tx1"/>
                </a:solidFill>
              </a:rPr>
              <a:t>Autonomous developer teams</a:t>
            </a:r>
          </a:p>
        </p:txBody>
      </p:sp>
    </p:spTree>
    <p:extLst>
      <p:ext uri="{BB962C8B-B14F-4D97-AF65-F5344CB8AC3E}">
        <p14:creationId xmlns:p14="http://schemas.microsoft.com/office/powerpoint/2010/main" val="110737411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57" y="144062"/>
            <a:ext cx="10515600" cy="1041644"/>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58570" y="1345125"/>
            <a:ext cx="5557834" cy="4435376"/>
          </a:xfrm>
        </p:spPr>
        <p:txBody>
          <a:bodyPr/>
          <a:lstStyle/>
          <a:p>
            <a:pPr marL="448193" indent="-448193">
              <a:buFont typeface="Wingdings" charset="2"/>
              <a:buChar char="ü"/>
            </a:pPr>
            <a:r>
              <a:rPr lang="en-US" dirty="0">
                <a:solidFill>
                  <a:schemeClr val="tx1"/>
                </a:solidFill>
              </a:rPr>
              <a:t>Deployment is complex</a:t>
            </a:r>
          </a:p>
          <a:p>
            <a:pPr marL="448193" indent="-448193">
              <a:buFont typeface="Wingdings" charset="2"/>
              <a:buChar char="ü"/>
            </a:pPr>
            <a:r>
              <a:rPr lang="en-US" dirty="0">
                <a:solidFill>
                  <a:schemeClr val="tx1"/>
                </a:solidFill>
              </a:rPr>
              <a:t>Testing is difficult</a:t>
            </a:r>
          </a:p>
          <a:p>
            <a:pPr marL="448193" indent="-448193">
              <a:buFont typeface="Wingdings" charset="2"/>
              <a:buChar char="ü"/>
            </a:pPr>
            <a:r>
              <a:rPr lang="en-US" dirty="0">
                <a:solidFill>
                  <a:schemeClr val="tx1"/>
                </a:solidFill>
              </a:rPr>
              <a:t>Debugging is difficult</a:t>
            </a:r>
          </a:p>
          <a:p>
            <a:pPr marL="448193" indent="-448193">
              <a:buFont typeface="Wingdings" charset="2"/>
              <a:buChar char="ü"/>
            </a:pPr>
            <a:r>
              <a:rPr lang="en-US" dirty="0">
                <a:solidFill>
                  <a:schemeClr val="tx1"/>
                </a:solidFill>
              </a:rPr>
              <a:t>Monitoring/Logging is difficult</a:t>
            </a:r>
          </a:p>
          <a:p>
            <a:pPr marL="448193" indent="-448193">
              <a:buFont typeface="Wingdings" charset="2"/>
              <a:buChar char="ü"/>
            </a:pPr>
            <a:r>
              <a:rPr lang="en-US" dirty="0">
                <a:solidFill>
                  <a:schemeClr val="tx1"/>
                </a:solidFill>
              </a:rPr>
              <a:t>New service versions must support old/new API contracts</a:t>
            </a:r>
          </a:p>
          <a:p>
            <a:pPr marL="448193" indent="-448193">
              <a:buFont typeface="Wingdings" charset="2"/>
              <a:buChar char="ü"/>
            </a:pPr>
            <a:r>
              <a:rPr lang="en-US" dirty="0">
                <a:solidFill>
                  <a:schemeClr val="tx1"/>
                </a:solidFill>
              </a:rPr>
              <a:t>Distributed databases make transactions hard</a:t>
            </a:r>
          </a:p>
          <a:p>
            <a:pPr marL="448193" indent="-448193">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274974" y="1345124"/>
            <a:ext cx="5557834" cy="2818124"/>
          </a:xfrm>
        </p:spPr>
        <p:txBody>
          <a:bodyPr/>
          <a:lstStyle/>
          <a:p>
            <a:pPr marL="448193" indent="-448193">
              <a:buFont typeface="Wingdings" charset="2"/>
              <a:buChar char="ü"/>
            </a:pPr>
            <a:r>
              <a:rPr lang="en-US" dirty="0">
                <a:solidFill>
                  <a:schemeClr val="tx1"/>
                </a:solidFill>
              </a:rPr>
              <a:t>Distributed services adds more network communication</a:t>
            </a:r>
          </a:p>
          <a:p>
            <a:pPr marL="896386" lvl="2" indent="-448193">
              <a:buFont typeface="Wingdings" charset="2"/>
              <a:buChar char="ü"/>
            </a:pPr>
            <a:r>
              <a:rPr lang="en-US" dirty="0">
                <a:solidFill>
                  <a:schemeClr val="tx1"/>
                </a:solidFill>
              </a:rPr>
              <a:t>Increased network hops</a:t>
            </a:r>
          </a:p>
          <a:p>
            <a:pPr marL="896386" lvl="2" indent="-448193">
              <a:buFont typeface="Wingdings" charset="2"/>
              <a:buChar char="ü"/>
            </a:pPr>
            <a:r>
              <a:rPr lang="en-US" dirty="0">
                <a:solidFill>
                  <a:schemeClr val="tx1"/>
                </a:solidFill>
              </a:rPr>
              <a:t>Requires failure/recovery code</a:t>
            </a:r>
          </a:p>
          <a:p>
            <a:pPr marL="896386" lvl="2" indent="-448193">
              <a:buFont typeface="Wingdings" charset="2"/>
              <a:buChar char="ü"/>
            </a:pPr>
            <a:r>
              <a:rPr lang="en-US" dirty="0">
                <a:solidFill>
                  <a:schemeClr val="tx1"/>
                </a:solidFill>
              </a:rPr>
              <a:t>Need service discovery solution</a:t>
            </a:r>
          </a:p>
          <a:p>
            <a:pPr marL="448193" indent="-448193">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756402" y="4187064"/>
            <a:ext cx="2430110" cy="2670451"/>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228448" y="3951915"/>
            <a:ext cx="3710203" cy="1855101"/>
          </a:xfrm>
          <a:prstGeom prst="rect">
            <a:avLst/>
          </a:prstGeom>
        </p:spPr>
      </p:pic>
    </p:spTree>
    <p:extLst>
      <p:ext uri="{BB962C8B-B14F-4D97-AF65-F5344CB8AC3E}">
        <p14:creationId xmlns:p14="http://schemas.microsoft.com/office/powerpoint/2010/main" val="5661970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0789" y="1412044"/>
            <a:ext cx="11501370" cy="3705199"/>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8314" marR="0" lvl="1" indent="-504217" algn="l" defTabSz="932742" rtl="0" eaLnBrk="1" fontAlgn="auto" latinLnBrk="0" hangingPunct="1">
              <a:lnSpc>
                <a:spcPct val="90000"/>
              </a:lnSpc>
              <a:spcBef>
                <a:spcPts val="600"/>
              </a:spcBef>
              <a:spcAft>
                <a:spcPts val="0"/>
              </a:spcAft>
              <a:buClrTx/>
              <a:buSzPct val="90000"/>
              <a:buFont typeface="+mj-lt"/>
              <a:buAutoNum type="arabicPeriod"/>
              <a:tabLst/>
              <a:defRPr/>
            </a:pPr>
            <a:endParaRPr kumimoji="0" lang="en-US" sz="3137" b="0" i="0" u="none" strike="noStrike" kern="1200" cap="none" spc="0" normalizeH="0" baseline="0" noProof="0" dirty="0">
              <a:ln>
                <a:noFill/>
              </a:ln>
              <a:gradFill>
                <a:gsLst>
                  <a:gs pos="1250">
                    <a:prstClr val="white"/>
                  </a:gs>
                  <a:gs pos="100000">
                    <a:prstClr val="white"/>
                  </a:gs>
                </a:gsLst>
                <a:lin ang="5400000" scaled="0"/>
              </a:gradFill>
              <a:effectLst/>
              <a:uLnTx/>
              <a:uFillTx/>
              <a:latin typeface="Calibri" panose="020F0502020204030204"/>
              <a:ea typeface="+mn-ea"/>
              <a:cs typeface="+mn-cs"/>
            </a:endParaRPr>
          </a:p>
        </p:txBody>
      </p:sp>
      <p:sp>
        <p:nvSpPr>
          <p:cNvPr id="2" name="Rectangle 1"/>
          <p:cNvSpPr/>
          <p:nvPr/>
        </p:nvSpPr>
        <p:spPr>
          <a:xfrm>
            <a:off x="363967" y="1412045"/>
            <a:ext cx="10961178" cy="3771579"/>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Single root repo; don’t share code with another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dependent libs with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No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in code; read from environment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vars</a:t>
            </a:r>
            <a:endPar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Handle unresponsive app dependencies robustly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Strictly separate build, release, &amp; run steps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Build: Builds a version of the code repo &amp; gathers dependencies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Release: Combines build with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ReleaseId</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(immutable)</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Run: Runs app in execution environment</a:t>
            </a:r>
          </a:p>
        </p:txBody>
      </p:sp>
    </p:spTree>
    <p:extLst>
      <p:ext uri="{BB962C8B-B14F-4D97-AF65-F5344CB8AC3E}">
        <p14:creationId xmlns:p14="http://schemas.microsoft.com/office/powerpoint/2010/main" val="10587919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63967" y="1412044"/>
            <a:ext cx="10961178" cy="3469852"/>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executes as 1+ stateless process &amp; shares nothing</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listens on ports; avoid using (web) host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Use processes for isolation; multiple for concurrency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Processes can crash/be killed quickly &amp; start fast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Keep dev, staging, &amp; prod environments similar</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Log to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stdout</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(dev=console; prod=file &amp; archived)</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&amp; run admin tasks (scripts) as processes</a:t>
            </a:r>
          </a:p>
        </p:txBody>
      </p:sp>
    </p:spTree>
    <p:extLst>
      <p:ext uri="{BB962C8B-B14F-4D97-AF65-F5344CB8AC3E}">
        <p14:creationId xmlns:p14="http://schemas.microsoft.com/office/powerpoint/2010/main" val="32679407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189176"/>
            <a:ext cx="11653523" cy="4210383"/>
          </a:xfrm>
        </p:spPr>
        <p:txBody>
          <a:bodyPr/>
          <a:lstStyle/>
          <a:p>
            <a:r>
              <a:rPr lang="en-US" sz="3200" dirty="0"/>
              <a:t>Flexible configuration model for Kubernetes</a:t>
            </a:r>
          </a:p>
          <a:p>
            <a:r>
              <a:rPr lang="en-US" sz="3200" dirty="0"/>
              <a:t>Both Secrets and </a:t>
            </a:r>
            <a:r>
              <a:rPr lang="en-US" sz="3200" dirty="0" err="1"/>
              <a:t>ConfigMaps</a:t>
            </a:r>
            <a:r>
              <a:rPr lang="en-US" sz="3200" dirty="0"/>
              <a:t> can be used as ENV </a:t>
            </a:r>
            <a:r>
              <a:rPr lang="en-US" sz="3200" dirty="0" err="1"/>
              <a:t>vars</a:t>
            </a:r>
            <a:r>
              <a:rPr lang="en-US" sz="3200" dirty="0"/>
              <a:t> or files</a:t>
            </a:r>
          </a:p>
          <a:p>
            <a:r>
              <a:rPr lang="en-US" sz="3200" dirty="0"/>
              <a:t>Secrets</a:t>
            </a:r>
          </a:p>
          <a:p>
            <a:pPr lvl="1"/>
            <a:r>
              <a:rPr lang="en-US" sz="2400" dirty="0">
                <a:latin typeface="+mj-lt"/>
              </a:rPr>
              <a:t>Use Secrets for things which are actually secret like API keys, credentials, </a:t>
            </a:r>
            <a:r>
              <a:rPr lang="en-US" sz="2400" dirty="0" err="1">
                <a:latin typeface="+mj-lt"/>
              </a:rPr>
              <a:t>etc</a:t>
            </a:r>
            <a:endParaRPr lang="en-US" sz="2400" dirty="0">
              <a:latin typeface="+mj-lt"/>
            </a:endParaRPr>
          </a:p>
          <a:p>
            <a:pPr lvl="1"/>
            <a:r>
              <a:rPr lang="en-US" sz="2400" dirty="0">
                <a:latin typeface="+mj-lt"/>
              </a:rPr>
              <a:t>Secret values are base64 encoded and automatically decoded for pods</a:t>
            </a:r>
          </a:p>
          <a:p>
            <a:r>
              <a:rPr lang="en-US" sz="3200" dirty="0" err="1"/>
              <a:t>ConfigMaps</a:t>
            </a:r>
            <a:endParaRPr lang="en-US" sz="3200" dirty="0"/>
          </a:p>
          <a:p>
            <a:pPr lvl="1"/>
            <a:r>
              <a:rPr lang="en-US" sz="2400" dirty="0" err="1">
                <a:latin typeface="+mj-lt"/>
              </a:rPr>
              <a:t>ConfigMaps</a:t>
            </a:r>
            <a:r>
              <a:rPr lang="en-US" sz="2400" dirty="0">
                <a:latin typeface="+mj-lt"/>
              </a:rPr>
              <a:t> for configuration that doesn’t have sensitive information. However, there are pros/cons with each</a:t>
            </a:r>
          </a:p>
          <a:p>
            <a:pPr lvl="1"/>
            <a:r>
              <a:rPr lang="en-US" sz="2400" dirty="0" err="1">
                <a:latin typeface="+mj-lt"/>
              </a:rPr>
              <a:t>ConfigMaps</a:t>
            </a:r>
            <a:r>
              <a:rPr lang="en-US" sz="2400"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90510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8D12D2-98E2-4267-B2B6-AB7DDF110BBE}"/>
              </a:ext>
            </a:extLst>
          </p:cNvPr>
          <p:cNvSpPr txBox="1"/>
          <p:nvPr/>
        </p:nvSpPr>
        <p:spPr>
          <a:xfrm>
            <a:off x="2461719"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Virtualization</a:t>
            </a:r>
          </a:p>
        </p:txBody>
      </p:sp>
      <p:sp>
        <p:nvSpPr>
          <p:cNvPr id="22" name="TextBox 21">
            <a:extLst>
              <a:ext uri="{FF2B5EF4-FFF2-40B4-BE49-F238E27FC236}">
                <a16:creationId xmlns:a16="http://schemas.microsoft.com/office/drawing/2014/main" id="{724466D4-3E0D-4A8C-A5A9-844840BE6115}"/>
              </a:ext>
            </a:extLst>
          </p:cNvPr>
          <p:cNvSpPr txBox="1"/>
          <p:nvPr/>
        </p:nvSpPr>
        <p:spPr>
          <a:xfrm>
            <a:off x="8043701"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Containerization</a:t>
            </a:r>
          </a:p>
        </p:txBody>
      </p:sp>
      <p:grpSp>
        <p:nvGrpSpPr>
          <p:cNvPr id="6" name="Group 5">
            <a:extLst>
              <a:ext uri="{FF2B5EF4-FFF2-40B4-BE49-F238E27FC236}">
                <a16:creationId xmlns:a16="http://schemas.microsoft.com/office/drawing/2014/main" id="{657B4737-87FF-40E8-8501-694CB216054D}"/>
              </a:ext>
            </a:extLst>
          </p:cNvPr>
          <p:cNvGrpSpPr/>
          <p:nvPr/>
        </p:nvGrpSpPr>
        <p:grpSpPr>
          <a:xfrm>
            <a:off x="670280" y="3941036"/>
            <a:ext cx="3408798" cy="2246527"/>
            <a:chOff x="683720" y="4019565"/>
            <a:chExt cx="3477152" cy="2291575"/>
          </a:xfrm>
        </p:grpSpPr>
        <p:sp>
          <p:nvSpPr>
            <p:cNvPr id="19" name="TextBox 18">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1</a:t>
              </a:r>
            </a:p>
          </p:txBody>
        </p:sp>
        <p:grpSp>
          <p:nvGrpSpPr>
            <p:cNvPr id="5" name="Group 4">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1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1</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29"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3"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grpSp>
        <p:nvGrpSpPr>
          <p:cNvPr id="7" name="Group 6">
            <a:extLst>
              <a:ext uri="{FF2B5EF4-FFF2-40B4-BE49-F238E27FC236}">
                <a16:creationId xmlns:a16="http://schemas.microsoft.com/office/drawing/2014/main" id="{1C7D1DFF-B8F3-40BE-B4F1-77F030599758}"/>
              </a:ext>
            </a:extLst>
          </p:cNvPr>
          <p:cNvGrpSpPr/>
          <p:nvPr/>
        </p:nvGrpSpPr>
        <p:grpSpPr>
          <a:xfrm>
            <a:off x="4391601" y="3528949"/>
            <a:ext cx="3408799" cy="2658614"/>
            <a:chOff x="4479661" y="3599215"/>
            <a:chExt cx="3477153" cy="2711925"/>
          </a:xfrm>
        </p:grpSpPr>
        <p:sp>
          <p:nvSpPr>
            <p:cNvPr id="16"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2</a:t>
              </a:r>
            </a:p>
          </p:txBody>
        </p:sp>
        <p:sp>
          <p:nvSpPr>
            <p:cNvPr id="26"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7"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8"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nvGrpSpPr>
          <p:cNvPr id="2" name="Group 1">
            <a:extLst>
              <a:ext uri="{FF2B5EF4-FFF2-40B4-BE49-F238E27FC236}">
                <a16:creationId xmlns:a16="http://schemas.microsoft.com/office/drawing/2014/main" id="{9808C4C0-2F27-46AE-AB63-7730DB145E51}"/>
              </a:ext>
            </a:extLst>
          </p:cNvPr>
          <p:cNvGrpSpPr/>
          <p:nvPr/>
        </p:nvGrpSpPr>
        <p:grpSpPr>
          <a:xfrm>
            <a:off x="1964937" y="1663469"/>
            <a:ext cx="1845059" cy="1855296"/>
            <a:chOff x="2004338" y="1696328"/>
            <a:chExt cx="1882056" cy="1892499"/>
          </a:xfrm>
        </p:grpSpPr>
        <p:sp>
          <p:nvSpPr>
            <p:cNvPr id="40"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Virtual machine</a:t>
              </a:r>
            </a:p>
          </p:txBody>
        </p:sp>
        <p:sp>
          <p:nvSpPr>
            <p:cNvPr id="42"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Guest OS</a:t>
              </a:r>
              <a:endParaRPr lang="en-US" sz="2353" dirty="0">
                <a:solidFill>
                  <a:srgbClr val="505050"/>
                </a:soli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Dependencies</a:t>
              </a:r>
              <a:endParaRPr lang="en-US" sz="2353" dirty="0">
                <a:solidFill>
                  <a:srgbClr val="505050"/>
                </a:solidFill>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id="{C8888057-E7E3-42D7-A902-BE46024C4F77}"/>
              </a:ext>
            </a:extLst>
          </p:cNvPr>
          <p:cNvSpPr/>
          <p:nvPr/>
        </p:nvSpPr>
        <p:spPr bwMode="auto">
          <a:xfrm>
            <a:off x="1924606" y="1614683"/>
            <a:ext cx="1925721" cy="1952867"/>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C9E2D76-08E7-4891-B4DC-7A4B706EFE04}"/>
              </a:ext>
            </a:extLst>
          </p:cNvPr>
          <p:cNvGrpSpPr/>
          <p:nvPr/>
        </p:nvGrpSpPr>
        <p:grpSpPr>
          <a:xfrm>
            <a:off x="2887467" y="3567550"/>
            <a:ext cx="1221280" cy="1064296"/>
            <a:chOff x="2945366" y="3638590"/>
            <a:chExt cx="1245769" cy="1085637"/>
          </a:xfrm>
        </p:grpSpPr>
        <p:sp>
          <p:nvSpPr>
            <p:cNvPr id="48"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9CA1A90B-F620-4AFC-A3E9-4F256B62BC7C}"/>
                </a:ext>
              </a:extLst>
            </p:cNvPr>
            <p:cNvCxnSpPr>
              <a:cxnSpLocks/>
              <a:stCxn id="48" idx="0"/>
              <a:endCxn id="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2E4FB67-86CA-4AC4-9237-627D1CB5105F}"/>
              </a:ext>
            </a:extLst>
          </p:cNvPr>
          <p:cNvGrpSpPr/>
          <p:nvPr/>
        </p:nvGrpSpPr>
        <p:grpSpPr>
          <a:xfrm>
            <a:off x="3850328" y="2591117"/>
            <a:ext cx="1651495" cy="1631190"/>
            <a:chOff x="3927534" y="2642577"/>
            <a:chExt cx="1684611" cy="1663899"/>
          </a:xfrm>
        </p:grpSpPr>
        <p:sp>
          <p:nvSpPr>
            <p:cNvPr id="50"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51" name="Connector: Elbow 50">
              <a:extLst>
                <a:ext uri="{FF2B5EF4-FFF2-40B4-BE49-F238E27FC236}">
                  <a16:creationId xmlns:a16="http://schemas.microsoft.com/office/drawing/2014/main" id="{CE91454C-103C-4FC1-9863-6735AAE8A8A5}"/>
                </a:ext>
              </a:extLst>
            </p:cNvPr>
            <p:cNvCxnSpPr>
              <a:cxnSpLocks/>
              <a:stCxn id="50" idx="0"/>
              <a:endCxn id="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E73E751-BD9B-48AA-8559-53884E037AB4}"/>
              </a:ext>
            </a:extLst>
          </p:cNvPr>
          <p:cNvGrpSpPr/>
          <p:nvPr/>
        </p:nvGrpSpPr>
        <p:grpSpPr>
          <a:xfrm>
            <a:off x="8112922" y="3331747"/>
            <a:ext cx="3411827" cy="2354880"/>
            <a:chOff x="8275602" y="3398059"/>
            <a:chExt cx="3480241" cy="2402100"/>
          </a:xfrm>
        </p:grpSpPr>
        <p:sp>
          <p:nvSpPr>
            <p:cNvPr id="17"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Docker Engine</a:t>
              </a:r>
              <a:endParaRPr lang="en-US" sz="2353" dirty="0">
                <a:solidFill>
                  <a:srgbClr val="505050"/>
                </a:soli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1</a:t>
              </a:r>
            </a:p>
          </p:txBody>
        </p:sp>
        <p:sp>
          <p:nvSpPr>
            <p:cNvPr id="58"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2</a:t>
              </a:r>
            </a:p>
          </p:txBody>
        </p:sp>
        <p:sp>
          <p:nvSpPr>
            <p:cNvPr id="59"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5"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8" name="Rectangle: Rounded Corners 67">
              <a:extLst>
                <a:ext uri="{FF2B5EF4-FFF2-40B4-BE49-F238E27FC236}">
                  <a16:creationId xmlns:a16="http://schemas.microsoft.com/office/drawing/2014/main" id="{057A4785-FA9B-48F8-9EB5-9D9D3C274276}"/>
                </a:ext>
              </a:extLst>
            </p:cNvPr>
            <p:cNvSpPr/>
            <p:nvPr/>
          </p:nvSpPr>
          <p:spPr bwMode="auto">
            <a:xfrm>
              <a:off x="9712202"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7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grpSp>
      <p:grpSp>
        <p:nvGrpSpPr>
          <p:cNvPr id="12" name="Group 11">
            <a:extLst>
              <a:ext uri="{FF2B5EF4-FFF2-40B4-BE49-F238E27FC236}">
                <a16:creationId xmlns:a16="http://schemas.microsoft.com/office/drawing/2014/main" id="{93F2D129-900F-40A8-B8E5-6D20BAD19EDF}"/>
              </a:ext>
            </a:extLst>
          </p:cNvPr>
          <p:cNvGrpSpPr/>
          <p:nvPr/>
        </p:nvGrpSpPr>
        <p:grpSpPr>
          <a:xfrm>
            <a:off x="8894792" y="1706253"/>
            <a:ext cx="1845059" cy="1249416"/>
            <a:chOff x="9073151" y="1739970"/>
            <a:chExt cx="1882056" cy="1274469"/>
          </a:xfrm>
        </p:grpSpPr>
        <p:sp>
          <p:nvSpPr>
            <p:cNvPr id="77"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Container</a:t>
              </a:r>
            </a:p>
          </p:txBody>
        </p:sp>
        <p:sp>
          <p:nvSpPr>
            <p:cNvPr id="78"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 dependencies</a:t>
              </a:r>
              <a:endParaRPr lang="en-US" sz="2353" dirty="0">
                <a:solidFill>
                  <a:srgbClr val="505050"/>
                </a:solidFill>
                <a:latin typeface="Segoe UI"/>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 XYZ</a:t>
              </a:r>
              <a:endParaRPr lang="en-US" sz="2353" dirty="0">
                <a:solidFill>
                  <a:srgbClr val="505050"/>
                </a:solidFill>
                <a:latin typeface="Segoe UI"/>
                <a:ea typeface="Segoe UI" pitchFamily="34" charset="0"/>
                <a:cs typeface="Segoe UI" pitchFamily="34" charset="0"/>
              </a:endParaRPr>
            </a:p>
          </p:txBody>
        </p:sp>
      </p:grpSp>
      <p:sp>
        <p:nvSpPr>
          <p:cNvPr id="81" name="Rectangle: Rounded Corners 80">
            <a:extLst>
              <a:ext uri="{FF2B5EF4-FFF2-40B4-BE49-F238E27FC236}">
                <a16:creationId xmlns:a16="http://schemas.microsoft.com/office/drawing/2014/main" id="{EA3838C1-3C43-4B3C-BBE7-50BB9FAABB3D}"/>
              </a:ext>
            </a:extLst>
          </p:cNvPr>
          <p:cNvSpPr/>
          <p:nvPr/>
        </p:nvSpPr>
        <p:spPr bwMode="auto">
          <a:xfrm>
            <a:off x="8854461" y="1663469"/>
            <a:ext cx="1925721" cy="1334313"/>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5A4E3A1B-71D2-4AB6-BCF0-841170667891}"/>
              </a:ext>
            </a:extLst>
          </p:cNvPr>
          <p:cNvGrpSpPr/>
          <p:nvPr/>
        </p:nvGrpSpPr>
        <p:grpSpPr>
          <a:xfrm>
            <a:off x="9489381" y="2997782"/>
            <a:ext cx="679801" cy="803022"/>
            <a:chOff x="9679663" y="3057397"/>
            <a:chExt cx="693432" cy="819124"/>
          </a:xfrm>
        </p:grpSpPr>
        <p:sp>
          <p:nvSpPr>
            <p:cNvPr id="72"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86" name="Straight Arrow Connector 85">
              <a:extLst>
                <a:ext uri="{FF2B5EF4-FFF2-40B4-BE49-F238E27FC236}">
                  <a16:creationId xmlns:a16="http://schemas.microsoft.com/office/drawing/2014/main" id="{A5F3C767-B4A5-4C86-BF9C-2B638BB743E0}"/>
                </a:ext>
              </a:extLst>
            </p:cNvPr>
            <p:cNvCxnSpPr>
              <a:cxnSpLocks/>
              <a:endCxn id="81" idx="2"/>
            </p:cNvCxnSpPr>
            <p:nvPr/>
          </p:nvCxnSpPr>
          <p:spPr>
            <a:xfrm flipV="1">
              <a:off x="10014179" y="3057397"/>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76D2D496-CF94-4EAF-A909-579A539045E2}"/>
              </a:ext>
            </a:extLst>
          </p:cNvPr>
          <p:cNvSpPr txBox="1">
            <a:spLocks/>
          </p:cNvSpPr>
          <p:nvPr/>
        </p:nvSpPr>
        <p:spPr>
          <a:xfrm>
            <a:off x="268080" y="36981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Virtualization versus </a:t>
            </a:r>
            <a:r>
              <a:rPr lang="en-US" sz="4705" spc="-100" dirty="0">
                <a:solidFill>
                  <a:srgbClr val="0072C6"/>
                </a:solidFill>
                <a:latin typeface="Segoe UI Semibold" panose="020B0702040204020203" pitchFamily="34" charset="0"/>
                <a:cs typeface="Segoe UI Semibold" panose="020B0702040204020203" pitchFamily="34" charset="0"/>
              </a:rPr>
              <a:t>containerization</a:t>
            </a:r>
          </a:p>
        </p:txBody>
      </p:sp>
    </p:spTree>
    <p:extLst>
      <p:ext uri="{BB962C8B-B14F-4D97-AF65-F5344CB8AC3E}">
        <p14:creationId xmlns:p14="http://schemas.microsoft.com/office/powerpoint/2010/main" val="122948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1000"/>
                                        <p:tgtEl>
                                          <p:spTgt spid="8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9" grpId="0" animBg="1"/>
      <p:bldP spid="81"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280871"/>
            <a:ext cx="11653523" cy="450533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54554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24280"/>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0041" y="1146046"/>
            <a:ext cx="11474238" cy="3791807"/>
          </a:xfrm>
        </p:spPr>
        <p:txBody>
          <a:bodyPr/>
          <a:lstStyle/>
          <a:p>
            <a:pPr marL="457200" indent="-457200">
              <a:buFont typeface="Arial" charset="0"/>
              <a:buChar char="•"/>
            </a:pPr>
            <a:r>
              <a:rPr lang="en-US" sz="2400" dirty="0">
                <a:solidFill>
                  <a:schemeClr val="tx1"/>
                </a:solidFill>
              </a:rPr>
              <a:t>Allows for dynamic policies against k8s API for </a:t>
            </a:r>
            <a:r>
              <a:rPr lang="en-US" sz="2400" dirty="0" err="1">
                <a:solidFill>
                  <a:schemeClr val="tx1"/>
                </a:solidFill>
              </a:rPr>
              <a:t>authZ</a:t>
            </a:r>
            <a:endParaRPr lang="en-US" sz="2400" dirty="0">
              <a:solidFill>
                <a:schemeClr val="tx1"/>
              </a:solidFill>
            </a:endParaRPr>
          </a:p>
          <a:p>
            <a:pPr marL="457200" indent="-457200">
              <a:buFont typeface="Arial" charset="0"/>
              <a:buChar char="•"/>
            </a:pPr>
            <a:r>
              <a:rPr lang="en-US" sz="2400" dirty="0">
                <a:solidFill>
                  <a:schemeClr val="tx1"/>
                </a:solidFill>
              </a:rPr>
              <a:t>In version 1.6, this is a beta feature</a:t>
            </a:r>
          </a:p>
          <a:p>
            <a:pPr marL="457200" indent="-457200">
              <a:buFont typeface="Arial" charset="0"/>
              <a:buChar char="•"/>
            </a:pPr>
            <a:r>
              <a:rPr lang="en-US" sz="2400" dirty="0">
                <a:solidFill>
                  <a:schemeClr val="tx1"/>
                </a:solidFill>
              </a:rPr>
              <a:t>Can create both ”Roles” and “</a:t>
            </a:r>
            <a:r>
              <a:rPr lang="en-US" sz="2400" dirty="0" err="1">
                <a:solidFill>
                  <a:schemeClr val="tx1"/>
                </a:solidFill>
              </a:rPr>
              <a:t>ClusterRoles</a:t>
            </a:r>
            <a:r>
              <a:rPr lang="en-US" sz="2400" dirty="0">
                <a:solidFill>
                  <a:schemeClr val="tx1"/>
                </a:solidFill>
              </a:rPr>
              <a:t>”</a:t>
            </a:r>
          </a:p>
          <a:p>
            <a:pPr marL="457200" indent="-457200">
              <a:buFont typeface="Arial" charset="0"/>
              <a:buChar char="•"/>
            </a:pPr>
            <a:r>
              <a:rPr lang="en-US" sz="2400" dirty="0">
                <a:solidFill>
                  <a:schemeClr val="tx1"/>
                </a:solidFill>
              </a:rPr>
              <a:t>Can configure </a:t>
            </a:r>
            <a:r>
              <a:rPr lang="en-US" sz="2400" dirty="0" err="1">
                <a:solidFill>
                  <a:schemeClr val="tx1"/>
                </a:solidFill>
              </a:rPr>
              <a:t>api</a:t>
            </a:r>
            <a:r>
              <a:rPr lang="en-US" sz="2400" dirty="0">
                <a:solidFill>
                  <a:schemeClr val="tx1"/>
                </a:solidFill>
              </a:rPr>
              <a:t>-server and </a:t>
            </a:r>
            <a:r>
              <a:rPr lang="en-US" sz="2400" dirty="0" err="1">
                <a:solidFill>
                  <a:schemeClr val="tx1"/>
                </a:solidFill>
              </a:rPr>
              <a:t>kubectl</a:t>
            </a:r>
            <a:r>
              <a:rPr lang="en-US" sz="2400" dirty="0">
                <a:solidFill>
                  <a:schemeClr val="tx1"/>
                </a:solidFill>
              </a:rPr>
              <a:t> to use Azure AD for access</a:t>
            </a:r>
          </a:p>
          <a:p>
            <a:pPr marL="457200" indent="-457200">
              <a:buFont typeface="Arial" charset="0"/>
              <a:buChar char="•"/>
            </a:pPr>
            <a:r>
              <a:rPr lang="en-US" sz="2400" dirty="0">
                <a:solidFill>
                  <a:schemeClr val="tx1"/>
                </a:solidFill>
              </a:rPr>
              <a:t>To grant permissions:</a:t>
            </a:r>
          </a:p>
          <a:p>
            <a:pPr marL="681297" lvl="2" indent="-457200">
              <a:buFont typeface="Arial" charset="0"/>
              <a:buChar char="•"/>
            </a:pPr>
            <a:r>
              <a:rPr lang="en-US" sz="2400" dirty="0">
                <a:solidFill>
                  <a:schemeClr val="tx1"/>
                </a:solidFill>
              </a:rPr>
              <a:t>Use ”</a:t>
            </a:r>
            <a:r>
              <a:rPr lang="en-US" sz="2400" dirty="0" err="1">
                <a:solidFill>
                  <a:schemeClr val="tx1"/>
                </a:solidFill>
              </a:rPr>
              <a:t>RoleBindings</a:t>
            </a:r>
            <a:r>
              <a:rPr lang="en-US" sz="2400" dirty="0">
                <a:solidFill>
                  <a:schemeClr val="tx1"/>
                </a:solidFill>
              </a:rPr>
              <a:t>” for within namespaces</a:t>
            </a:r>
          </a:p>
          <a:p>
            <a:pPr marL="681297" lvl="2" indent="-457200">
              <a:buFont typeface="Arial" charset="0"/>
              <a:buChar char="•"/>
            </a:pPr>
            <a:r>
              <a:rPr lang="en-US" sz="2400" dirty="0">
                <a:solidFill>
                  <a:schemeClr val="tx1"/>
                </a:solidFill>
              </a:rPr>
              <a:t>Use “</a:t>
            </a:r>
            <a:r>
              <a:rPr lang="en-US" sz="2400" dirty="0" err="1">
                <a:solidFill>
                  <a:schemeClr val="tx1"/>
                </a:solidFill>
              </a:rPr>
              <a:t>ClusterRoleBindings</a:t>
            </a:r>
            <a:r>
              <a:rPr lang="en-US" sz="2400" dirty="0">
                <a:solidFill>
                  <a:schemeClr val="tx1"/>
                </a:solidFill>
              </a:rPr>
              <a:t>” for cluster-wide access</a:t>
            </a:r>
          </a:p>
          <a:p>
            <a:pPr marL="681297" lvl="2" indent="-457200">
              <a:buFont typeface="Arial" charset="0"/>
              <a:buChar char="•"/>
            </a:pPr>
            <a:r>
              <a:rPr lang="en-US" sz="2400" dirty="0">
                <a:solidFill>
                  <a:schemeClr val="tx1"/>
                </a:solidFill>
              </a:rPr>
              <a:t>Can contain users, groups, service accounts</a:t>
            </a:r>
          </a:p>
          <a:p>
            <a:pPr marL="681297" lvl="2" indent="-457200">
              <a:buFont typeface="Arial" charset="0"/>
              <a:buChar char="•"/>
            </a:pPr>
            <a:r>
              <a:rPr lang="en-US" sz="2400" dirty="0">
                <a:solidFill>
                  <a:schemeClr val="tx1"/>
                </a:solidFill>
              </a:rPr>
              <a:t>Control access to specific resources or API verbs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930" y="5043050"/>
            <a:ext cx="7282070" cy="1814950"/>
          </a:xfrm>
          <a:prstGeom prst="rect">
            <a:avLst/>
          </a:prstGeom>
        </p:spPr>
      </p:pic>
    </p:spTree>
    <p:extLst>
      <p:ext uri="{BB962C8B-B14F-4D97-AF65-F5344CB8AC3E}">
        <p14:creationId xmlns:p14="http://schemas.microsoft.com/office/powerpoint/2010/main" val="500940046"/>
      </p:ext>
    </p:extLst>
  </p:cSld>
  <p:clrMapOvr>
    <a:overrideClrMapping bg1="dk1" tx1="lt1" bg2="dk2" tx2="lt2" accent1="accent1" accent2="accent2" accent3="accent3" accent4="accent4" accent5="accent5" accent6="accent6" hlink="hlink" folHlink="folHlink"/>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a16="http://schemas.microsoft.com/office/drawing/2014/main" id="{473AC4BC-D584-4457-A528-81BF41C2937E}"/>
              </a:ext>
            </a:extLst>
          </p:cNvPr>
          <p:cNvPicPr>
            <a:picLocks noChangeAspect="1"/>
          </p:cNvPicPr>
          <p:nvPr/>
        </p:nvPicPr>
        <p:blipFill rotWithShape="1">
          <a:blip r:embed="rId3"/>
          <a:srcRect b="772"/>
          <a:stretch/>
        </p:blipFill>
        <p:spPr>
          <a:xfrm>
            <a:off x="2988084" y="1192606"/>
            <a:ext cx="4999306" cy="4861148"/>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1605" y="234010"/>
            <a:ext cx="11655078" cy="899537"/>
          </a:xfrm>
        </p:spPr>
        <p:txBody>
          <a:bodyPr/>
          <a:lstStyle/>
          <a:p>
            <a:r>
              <a:rPr lang="en-US" dirty="0"/>
              <a:t>Multi-Host Networking</a:t>
            </a:r>
          </a:p>
        </p:txBody>
      </p:sp>
      <p:sp>
        <p:nvSpPr>
          <p:cNvPr id="13" name="모서리가 둥근 직사각형 26"/>
          <p:cNvSpPr/>
          <p:nvPr/>
        </p:nvSpPr>
        <p:spPr bwMode="auto">
          <a:xfrm>
            <a:off x="1688578"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260" y="1636150"/>
            <a:ext cx="1714563" cy="1531087"/>
          </a:xfrm>
          <a:prstGeom prst="rect">
            <a:avLst/>
          </a:prstGeom>
        </p:spPr>
      </p:pic>
      <p:sp>
        <p:nvSpPr>
          <p:cNvPr id="14" name="Text Placeholder 1"/>
          <p:cNvSpPr txBox="1">
            <a:spLocks noChangeArrowheads="1"/>
          </p:cNvSpPr>
          <p:nvPr/>
        </p:nvSpPr>
        <p:spPr bwMode="auto">
          <a:xfrm>
            <a:off x="1912684"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01959"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11493"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908555"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29307" y="435252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29308" y="475698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08555"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12684"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08555"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12684"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6977990"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672" y="1640503"/>
            <a:ext cx="1714563" cy="1531087"/>
          </a:xfrm>
          <a:prstGeom prst="rect">
            <a:avLst/>
          </a:prstGeom>
        </p:spPr>
      </p:pic>
      <p:sp>
        <p:nvSpPr>
          <p:cNvPr id="30" name="Text Placeholder 1"/>
          <p:cNvSpPr txBox="1">
            <a:spLocks noChangeArrowheads="1"/>
          </p:cNvSpPr>
          <p:nvPr/>
        </p:nvSpPr>
        <p:spPr bwMode="auto">
          <a:xfrm>
            <a:off x="7202096"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9891371"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500905"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197967"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518721" y="4284100"/>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518720" y="4761336"/>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197967"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202096"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197967"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202096"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106854" y="4389010"/>
            <a:ext cx="2632591"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5929144" y="3927822"/>
            <a:ext cx="922376" cy="92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65663"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5" y="1636150"/>
            <a:ext cx="1714563" cy="1531087"/>
          </a:xfrm>
          <a:prstGeom prst="rect">
            <a:avLst/>
          </a:prstGeom>
        </p:spPr>
      </p:pic>
      <p:sp>
        <p:nvSpPr>
          <p:cNvPr id="14" name="Text Placeholder 1"/>
          <p:cNvSpPr txBox="1">
            <a:spLocks noChangeArrowheads="1"/>
          </p:cNvSpPr>
          <p:nvPr/>
        </p:nvSpPr>
        <p:spPr bwMode="auto">
          <a:xfrm>
            <a:off x="1389770"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079044"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688578"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385641"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06392" y="435252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06393" y="475698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385641"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389770"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385640"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389769"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291233"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915" y="1640503"/>
            <a:ext cx="1714563" cy="1531087"/>
          </a:xfrm>
          <a:prstGeom prst="rect">
            <a:avLst/>
          </a:prstGeom>
        </p:spPr>
      </p:pic>
      <p:sp>
        <p:nvSpPr>
          <p:cNvPr id="30" name="Text Placeholder 1"/>
          <p:cNvSpPr txBox="1">
            <a:spLocks noChangeArrowheads="1"/>
          </p:cNvSpPr>
          <p:nvPr/>
        </p:nvSpPr>
        <p:spPr bwMode="auto">
          <a:xfrm>
            <a:off x="7515339"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204614"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814148"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511210"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831964" y="4284100"/>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8831963" y="4761336"/>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511210"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515339"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511210"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515339"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553663" y="1299138"/>
            <a:ext cx="1190619" cy="857741"/>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1921" y="3009346"/>
            <a:ext cx="2390466" cy="2390466"/>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183076" y="3891855"/>
            <a:ext cx="2293120"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536505" y="2111263"/>
            <a:ext cx="1128644" cy="51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key/value</a:t>
            </a:r>
          </a:p>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27960" y="-441184"/>
            <a:ext cx="48369" cy="4203036"/>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744282" y="1684520"/>
            <a:ext cx="1589196" cy="721526"/>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1605" y="234010"/>
            <a:ext cx="11655078" cy="899537"/>
          </a:xfrm>
          <a:prstGeom prst="rect">
            <a:avLst/>
          </a:prstGeom>
        </p:spPr>
        <p:txBody>
          <a:bodyPr vert="horz" wrap="square" lIns="89642" tIns="89642" rIns="89642" bIns="89642"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sz="4705"/>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1690936"/>
            <a:ext cx="12190271" cy="51656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2" name="Title 1"/>
          <p:cNvSpPr>
            <a:spLocks noGrp="1"/>
          </p:cNvSpPr>
          <p:nvPr>
            <p:ph type="title"/>
          </p:nvPr>
        </p:nvSpPr>
        <p:spPr>
          <a:xfrm>
            <a:off x="642749" y="285552"/>
            <a:ext cx="10514108" cy="1325375"/>
          </a:xfrm>
        </p:spPr>
        <p:txBody>
          <a:bodyPr>
            <a:normAutofit/>
          </a:bodyPr>
          <a:lstStyle/>
          <a:p>
            <a:pPr defTabSz="914367"/>
            <a:r>
              <a:rPr lang="en-US" sz="4705" spc="-69"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38946" y="2015607"/>
            <a:ext cx="5701128" cy="4065409"/>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520625" y="2416125"/>
            <a:ext cx="5272002" cy="388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5" name="Group 4"/>
          <p:cNvGrpSpPr/>
          <p:nvPr/>
        </p:nvGrpSpPr>
        <p:grpSpPr>
          <a:xfrm>
            <a:off x="6802104" y="2592869"/>
            <a:ext cx="4541617" cy="3579305"/>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fr-FR">
                  <a:solidFill>
                    <a:prstClr val="black"/>
                  </a:solidFill>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14225"/>
                <a:r>
                  <a:rPr lang="en-US" sz="3200" dirty="0">
                    <a:solidFill>
                      <a:prstClr val="black"/>
                    </a:solidFill>
                  </a:rPr>
                  <a:t>?!?</a:t>
                </a:r>
                <a:endParaRPr lang="fr-FR" sz="3200" dirty="0">
                  <a:solidFill>
                    <a:prstClr val="black"/>
                  </a:solidFill>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grpSp>
    </p:spTree>
    <p:extLst>
      <p:ext uri="{BB962C8B-B14F-4D97-AF65-F5344CB8AC3E}">
        <p14:creationId xmlns:p14="http://schemas.microsoft.com/office/powerpoint/2010/main" val="21436784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189495"/>
            <a:ext cx="7476561" cy="4801915"/>
          </a:xfrm>
        </p:spPr>
        <p:txBody>
          <a:bodyPr vert="horz" wrap="square" lIns="143428" tIns="89642" rIns="143428" bIns="89642" rtlCol="0" anchor="t">
            <a:spAutoFit/>
          </a:bodyPr>
          <a:lstStyle/>
          <a:p>
            <a:r>
              <a:rPr lang="en-US" sz="2353" dirty="0">
                <a:solidFill>
                  <a:schemeClr val="tx1"/>
                </a:solidFill>
                <a:latin typeface="Segoe UI Light"/>
                <a:cs typeface="Segoe UI Light"/>
              </a:rPr>
              <a:t>Kubernetes Networking model introduces 3 methods of communications:</a:t>
            </a:r>
          </a:p>
          <a:p>
            <a:pPr marL="280121" indent="-280121">
              <a:buChar char="•"/>
            </a:pPr>
            <a:r>
              <a:rPr lang="en-US" sz="2353" dirty="0">
                <a:solidFill>
                  <a:schemeClr val="tx1"/>
                </a:solidFill>
                <a:latin typeface="Segoe UI Light"/>
                <a:cs typeface="Segoe UI Light"/>
              </a:rPr>
              <a:t>Pod-to-Pod communication directly by IP address. Kubernetes has a Pod-IP wide metric simplifying communication.</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Pod-to-Service Communication – Client traffic is directed to service virtual IP by </a:t>
            </a:r>
            <a:r>
              <a:rPr lang="en-US" sz="2353" dirty="0" err="1">
                <a:solidFill>
                  <a:schemeClr val="tx1"/>
                </a:solidFill>
                <a:latin typeface="Segoe UI Light"/>
                <a:cs typeface="Segoe UI Light"/>
              </a:rPr>
              <a:t>iptables</a:t>
            </a:r>
            <a:r>
              <a:rPr lang="en-US" sz="2353" dirty="0">
                <a:solidFill>
                  <a:schemeClr val="tx1"/>
                </a:solidFill>
                <a:latin typeface="Segoe UI Light"/>
                <a:cs typeface="Segoe UI Light"/>
              </a:rPr>
              <a:t> rules that are modified by the </a:t>
            </a:r>
            <a:r>
              <a:rPr lang="en-US" sz="2353" dirty="0" err="1">
                <a:solidFill>
                  <a:schemeClr val="tx1"/>
                </a:solidFill>
                <a:latin typeface="Segoe UI Light"/>
                <a:cs typeface="Segoe UI Light"/>
              </a:rPr>
              <a:t>kub</a:t>
            </a:r>
            <a:r>
              <a:rPr lang="en-US" sz="2353" dirty="0">
                <a:solidFill>
                  <a:schemeClr val="tx1"/>
                </a:solidFill>
                <a:latin typeface="Segoe UI Light"/>
                <a:cs typeface="Segoe UI Light"/>
              </a:rPr>
              <a:t>-proxy process (running on all hosts) and directed to the correct Pod.</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353"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741478" y="1587906"/>
            <a:ext cx="4291525" cy="318725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16813" y="974692"/>
            <a:ext cx="6424730" cy="5670562"/>
          </a:xfrm>
        </p:spPr>
        <p:txBody>
          <a:bodyPr anchor="ctr">
            <a:noAutofit/>
          </a:bodyPr>
          <a:lstStyle/>
          <a:p>
            <a:r>
              <a:rPr lang="en-US" sz="2000" dirty="0"/>
              <a:t>Nodes, Deployments, Pods, Services</a:t>
            </a:r>
          </a:p>
          <a:p>
            <a:r>
              <a:rPr lang="en-US" sz="2000" dirty="0"/>
              <a:t>Services</a:t>
            </a:r>
            <a:endParaRPr lang="en-US" sz="2000" dirty="0">
              <a:cs typeface="Segoe UI Light"/>
            </a:endParaRPr>
          </a:p>
          <a:p>
            <a:pPr lvl="1"/>
            <a:r>
              <a:rPr lang="en-US" sz="1800" dirty="0"/>
              <a:t>Expose the services</a:t>
            </a:r>
            <a:endParaRPr lang="en-US" sz="1800" dirty="0">
              <a:cs typeface="Segoe UI Semilight"/>
            </a:endParaRPr>
          </a:p>
          <a:p>
            <a:pPr lvl="1"/>
            <a:r>
              <a:rPr lang="en-US" sz="1800" dirty="0"/>
              <a:t>Works with platform Load Balancers to get public IPs</a:t>
            </a:r>
            <a:endParaRPr lang="en-US" sz="1800" dirty="0">
              <a:cs typeface="Segoe UI Semilight"/>
            </a:endParaRPr>
          </a:p>
          <a:p>
            <a:pPr lvl="1"/>
            <a:r>
              <a:rPr lang="en-US" sz="1800" dirty="0"/>
              <a:t>Internal load balancing between pods</a:t>
            </a:r>
            <a:endParaRPr lang="en-US" sz="2000" dirty="0"/>
          </a:p>
          <a:p>
            <a:r>
              <a:rPr lang="en-US" sz="2000" dirty="0" err="1"/>
              <a:t>kube-dns</a:t>
            </a:r>
            <a:r>
              <a:rPr lang="en-US" sz="2000" dirty="0">
                <a:cs typeface="Segoe UI Light"/>
              </a:rPr>
              <a:t> (preferred)</a:t>
            </a:r>
            <a:endParaRPr lang="en-US" sz="2000" dirty="0"/>
          </a:p>
          <a:p>
            <a:pPr lvl="1"/>
            <a:r>
              <a:rPr lang="en-US" sz="1800" dirty="0"/>
              <a:t>Name service enabled in Kubernetes (Default in ACS)</a:t>
            </a:r>
            <a:endParaRPr lang="en-US" sz="1800" dirty="0">
              <a:cs typeface="Segoe UI Semilight"/>
            </a:endParaRPr>
          </a:p>
          <a:p>
            <a:r>
              <a:rPr lang="en-US" sz="2000" dirty="0">
                <a:solidFill>
                  <a:srgbClr val="353535"/>
                </a:solidFill>
                <a:latin typeface="Segoe UI Light"/>
                <a:cs typeface="Segoe UI Light"/>
              </a:rPr>
              <a:t>Environment Variables</a:t>
            </a:r>
          </a:p>
          <a:p>
            <a:pPr lvl="1"/>
            <a:r>
              <a:rPr lang="en-US" sz="1800" dirty="0">
                <a:solidFill>
                  <a:srgbClr val="505050"/>
                </a:solidFill>
                <a:cs typeface="Segoe UI Semilight"/>
              </a:rPr>
              <a:t>Every Service is assigned environment variables with information of the service</a:t>
            </a:r>
          </a:p>
          <a:p>
            <a:pPr lvl="1"/>
            <a:r>
              <a:rPr lang="en-US" sz="1800" dirty="0">
                <a:solidFill>
                  <a:srgbClr val="000000"/>
                </a:solidFill>
                <a:cs typeface="Segoe UI Semilight"/>
              </a:rPr>
              <a:t>REDIS_MASTER_SERVICE_HOST=10.0.0.11 REDIS_MASTER_SERVICE_PORT=6379 REDIS_MASTER_PORT=</a:t>
            </a:r>
            <a:r>
              <a:rPr lang="en-US" sz="1800" dirty="0" err="1">
                <a:solidFill>
                  <a:srgbClr val="000000"/>
                </a:solidFill>
                <a:cs typeface="Segoe UI Semilight"/>
              </a:rPr>
              <a:t>tcp</a:t>
            </a:r>
            <a:r>
              <a:rPr lang="en-US" sz="1800" dirty="0">
                <a:solidFill>
                  <a:srgbClr val="000000"/>
                </a:solidFill>
                <a:cs typeface="Segoe UI Semilight"/>
              </a:rPr>
              <a:t>://10.0.0.11:6379 REDIS_MASTER_PORT_6379_TCP=</a:t>
            </a:r>
            <a:r>
              <a:rPr lang="en-US" sz="1800" dirty="0" err="1">
                <a:solidFill>
                  <a:srgbClr val="000000"/>
                </a:solidFill>
                <a:cs typeface="Segoe UI Semilight"/>
              </a:rPr>
              <a:t>tcp</a:t>
            </a:r>
            <a:r>
              <a:rPr lang="en-US" sz="1800" dirty="0">
                <a:solidFill>
                  <a:srgbClr val="000000"/>
                </a:solidFill>
                <a:cs typeface="Segoe UI Semilight"/>
              </a:rPr>
              <a:t>://10.0.0.11:6379 REDIS_MASTER_PORT_6379_TCP_PROTO=</a:t>
            </a:r>
            <a:r>
              <a:rPr lang="en-US" sz="1800" dirty="0" err="1">
                <a:solidFill>
                  <a:srgbClr val="000000"/>
                </a:solidFill>
                <a:cs typeface="Segoe UI Semilight"/>
              </a:rPr>
              <a:t>tcp</a:t>
            </a:r>
            <a:r>
              <a:rPr lang="en-US" sz="1800" dirty="0">
                <a:solidFill>
                  <a:srgbClr val="000000"/>
                </a:solidFill>
                <a:cs typeface="Segoe UI Semilight"/>
              </a:rPr>
              <a:t> REDIS_MASTER_PORT_6379_TCP_PORT=6379 REDIS_MASTER_PORT_6379_TCP_ADDR=10.0.0.11 </a:t>
            </a:r>
            <a:endParaRPr lang="en-US" sz="1800" dirty="0">
              <a:solidFill>
                <a:srgbClr val="505050"/>
              </a:solidFill>
              <a:cs typeface="Segoe UI Semilight"/>
            </a:endParaRPr>
          </a:p>
          <a:p>
            <a:pPr lvl="1"/>
            <a:endParaRPr lang="en-US" sz="1800"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6962123" y="1438486"/>
            <a:ext cx="4759316" cy="4481364"/>
          </a:xfrm>
          <a:prstGeom prst="rect">
            <a:avLst/>
          </a:prstGeom>
        </p:spPr>
      </p:pic>
      <p:sp>
        <p:nvSpPr>
          <p:cNvPr id="9" name="TextBox 8"/>
          <p:cNvSpPr txBox="1"/>
          <p:nvPr/>
        </p:nvSpPr>
        <p:spPr>
          <a:xfrm>
            <a:off x="6805249" y="6383644"/>
            <a:ext cx="4642618" cy="261610"/>
          </a:xfrm>
          <a:prstGeom prst="rect">
            <a:avLst/>
          </a:prstGeom>
          <a:noFill/>
        </p:spPr>
        <p:txBody>
          <a:bodyPr wrap="none" rtlCol="0">
            <a:spAutoFit/>
          </a:bodyPr>
          <a:lstStyle/>
          <a:p>
            <a:pPr defTabSz="914225"/>
            <a:r>
              <a:rPr lang="en-US" sz="1100">
                <a:solidFill>
                  <a:prstClr val="white"/>
                </a:solidFill>
              </a:rPr>
              <a:t>Source: https://kubernetes.io/docs/tutorials/kubernetes-basics/expose-intro/</a:t>
            </a:r>
          </a:p>
        </p:txBody>
      </p:sp>
      <p:sp>
        <p:nvSpPr>
          <p:cNvPr id="10" name="Title 1"/>
          <p:cNvSpPr>
            <a:spLocks noGrp="1"/>
          </p:cNvSpPr>
          <p:nvPr>
            <p:ph type="title"/>
          </p:nvPr>
        </p:nvSpPr>
        <p:spPr>
          <a:xfrm>
            <a:off x="269239" y="160460"/>
            <a:ext cx="10812916" cy="663155"/>
          </a:xfrm>
        </p:spPr>
        <p:txBody>
          <a:bodyPr>
            <a:noAutofit/>
          </a:bodyPr>
          <a:lstStyle/>
          <a:p>
            <a:pPr defTabSz="914367"/>
            <a:r>
              <a:rPr lang="en-US" sz="4705" spc="-69" dirty="0">
                <a:ln w="3175">
                  <a:noFill/>
                </a:ln>
                <a:solidFill>
                  <a:srgbClr val="0072C6"/>
                </a:solidFill>
                <a:ea typeface="+mn-ea"/>
                <a:cs typeface="Segoe UI" pitchFamily="34" charset="0"/>
              </a:rPr>
              <a:t>Service Discovery with Kubernetes</a:t>
            </a:r>
            <a:endParaRPr lang="fr-FR" sz="4705" spc="-69"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8" y="1189494"/>
            <a:ext cx="11653523" cy="5394867"/>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7408" y="1189494"/>
            <a:ext cx="11327673" cy="5394867"/>
          </a:xfrm>
        </p:spPr>
        <p:txBody>
          <a:bodyPr/>
          <a:lstStyle/>
          <a:p>
            <a:r>
              <a:rPr lang="en-US" dirty="0"/>
              <a:t>CNI (a CNCF project) is a spec for plugins to configure Linux container network interfaces</a:t>
            </a:r>
          </a:p>
          <a:p>
            <a:r>
              <a:rPr lang="en-US" dirty="0"/>
              <a:t>Wide range of support</a:t>
            </a:r>
          </a:p>
          <a:p>
            <a:pPr lvl="1"/>
            <a:r>
              <a:rPr lang="en-US" dirty="0"/>
              <a:t>Kubernetes, </a:t>
            </a:r>
            <a:r>
              <a:rPr lang="en-US" dirty="0" err="1"/>
              <a:t>OpenShift</a:t>
            </a:r>
            <a:r>
              <a:rPr lang="en-US" dirty="0"/>
              <a:t>, Cloud Foundry, </a:t>
            </a:r>
            <a:r>
              <a:rPr lang="en-US" dirty="0" err="1"/>
              <a:t>Mesos</a:t>
            </a:r>
            <a:r>
              <a:rPr lang="en-US" dirty="0"/>
              <a:t>, </a:t>
            </a:r>
            <a:r>
              <a:rPr lang="en-US" dirty="0" err="1"/>
              <a:t>rkt</a:t>
            </a:r>
            <a:r>
              <a:rPr lang="en-US" dirty="0"/>
              <a:t>, etc.</a:t>
            </a:r>
          </a:p>
          <a:p>
            <a:r>
              <a:rPr lang="en-US" dirty="0"/>
              <a:t>Examples</a:t>
            </a:r>
          </a:p>
          <a:p>
            <a:pPr lvl="1"/>
            <a:r>
              <a:rPr lang="en-US" dirty="0"/>
              <a:t>Calico, Weave, </a:t>
            </a:r>
            <a:r>
              <a:rPr lang="en-US" dirty="0" err="1"/>
              <a:t>Contiv</a:t>
            </a:r>
            <a:r>
              <a:rPr lang="en-US" dirty="0"/>
              <a:t>, etc.</a:t>
            </a:r>
          </a:p>
          <a:p>
            <a:r>
              <a:rPr lang="en-US" dirty="0"/>
              <a:t>Azure CNI plug-in integrates Azure VNET into kubernetes clusters</a:t>
            </a:r>
          </a:p>
          <a:p>
            <a:r>
              <a:rPr lang="en-US" dirty="0"/>
              <a:t>Use </a:t>
            </a:r>
            <a:r>
              <a:rPr lang="en-US" dirty="0" err="1"/>
              <a:t>acs</a:t>
            </a:r>
            <a:r>
              <a:rPr lang="en-US" dirty="0"/>
              <a:t>-engine</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Container Network Interface (CNI)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6949773"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6949772"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6949772" y="4438117"/>
            <a:ext cx="4018982" cy="40416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6949772"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8995597"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073651" y="3674059"/>
            <a:ext cx="1725398" cy="575631"/>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119475" y="3674059"/>
            <a:ext cx="1725398" cy="575631"/>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11947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999919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03601" y="1957778"/>
            <a:ext cx="5251851" cy="651744"/>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07365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795337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469004" y="1474419"/>
            <a:ext cx="934690" cy="934690"/>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514829" y="1474419"/>
            <a:ext cx="934690" cy="934690"/>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03601" y="2840208"/>
            <a:ext cx="6662838" cy="561211"/>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03601" y="3686469"/>
            <a:ext cx="6274834" cy="832764"/>
            <a:chOff x="1023725" y="3759893"/>
            <a:chExt cx="6400657" cy="849463"/>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9893"/>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74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1868268"/>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05322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2954463"/>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89598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3914020"/>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297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6949772"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6949771"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6949771" y="4438117"/>
            <a:ext cx="4018982" cy="4041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8995596"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6949771"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9999194"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119474" y="3056294"/>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119474"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9999194" y="3053614"/>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469003" y="1474419"/>
            <a:ext cx="934690" cy="934690"/>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514828" y="1474419"/>
            <a:ext cx="934690" cy="934690"/>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03601" y="1957779"/>
            <a:ext cx="5251851" cy="651728"/>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03601" y="2611341"/>
            <a:ext cx="8252341" cy="1104318"/>
            <a:chOff x="1023725" y="2663207"/>
            <a:chExt cx="8417818" cy="1126462"/>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63207"/>
              <a:ext cx="3988293" cy="1126462"/>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03601" y="3743384"/>
            <a:ext cx="6274834" cy="832764"/>
            <a:chOff x="1023725" y="3817949"/>
            <a:chExt cx="6400657" cy="849463"/>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7949"/>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1308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Fast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Agile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4"/>
            <a:ext cx="5380927" cy="832883"/>
            <a:chOff x="6348798" y="4981633"/>
            <a:chExt cx="5488826" cy="849584"/>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4958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developers</a:t>
              </a:r>
            </a:p>
          </p:txBody>
        </p:sp>
      </p:grpSp>
    </p:spTree>
    <p:extLst>
      <p:ext uri="{BB962C8B-B14F-4D97-AF65-F5344CB8AC3E}">
        <p14:creationId xmlns:p14="http://schemas.microsoft.com/office/powerpoint/2010/main" val="220478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DBBB4E8-09FE-4371-A65E-C4A1988B5610}"/>
              </a:ext>
            </a:extLst>
          </p:cNvPr>
          <p:cNvSpPr/>
          <p:nvPr/>
        </p:nvSpPr>
        <p:spPr bwMode="auto">
          <a:xfrm>
            <a:off x="8097378" y="3968829"/>
            <a:ext cx="3776036"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1" name="Rectangle 30">
            <a:extLst>
              <a:ext uri="{FF2B5EF4-FFF2-40B4-BE49-F238E27FC236}">
                <a16:creationId xmlns:a16="http://schemas.microsoft.com/office/drawing/2014/main" id="{94F18379-DDEB-48E1-88A2-6A2DD2FF564F}"/>
              </a:ext>
            </a:extLst>
          </p:cNvPr>
          <p:cNvSpPr/>
          <p:nvPr/>
        </p:nvSpPr>
        <p:spPr bwMode="auto">
          <a:xfrm>
            <a:off x="318588"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0" name="Rectangle 29">
            <a:extLst>
              <a:ext uri="{FF2B5EF4-FFF2-40B4-BE49-F238E27FC236}">
                <a16:creationId xmlns:a16="http://schemas.microsoft.com/office/drawing/2014/main" id="{471DD975-1066-4812-AAE9-F1FB275CA00F}"/>
              </a:ext>
            </a:extLst>
          </p:cNvPr>
          <p:cNvSpPr/>
          <p:nvPr/>
        </p:nvSpPr>
        <p:spPr bwMode="auto">
          <a:xfrm>
            <a:off x="6145511"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 name="Title 1">
            <a:extLst>
              <a:ext uri="{FF2B5EF4-FFF2-40B4-BE49-F238E27FC236}">
                <a16:creationId xmlns:a16="http://schemas.microsoft.com/office/drawing/2014/main" id="{DB7C6BC0-2272-4981-956D-1D9182E060AA}"/>
              </a:ext>
            </a:extLst>
          </p:cNvPr>
          <p:cNvSpPr>
            <a:spLocks noGrp="1"/>
          </p:cNvSpPr>
          <p:nvPr>
            <p:ph type="title"/>
          </p:nvPr>
        </p:nvSpPr>
        <p:spPr>
          <a:xfrm>
            <a:off x="268080" y="369815"/>
            <a:ext cx="11655840" cy="899537"/>
          </a:xfrm>
        </p:spPr>
        <p:txBody>
          <a:bodyPr/>
          <a:lstStyle/>
          <a:p>
            <a:pPr algn="ctr"/>
            <a:r>
              <a:rPr lang="en-US" sz="4705" dirty="0">
                <a:solidFill>
                  <a:schemeClr val="tx1"/>
                </a:solidFill>
              </a:rPr>
              <a:t>Containers are gaining </a:t>
            </a:r>
            <a:r>
              <a:rPr lang="en-US" sz="4705" dirty="0">
                <a:solidFill>
                  <a:schemeClr val="accent1"/>
                </a:solidFill>
                <a:latin typeface="Segoe UI Semibold" panose="020B0702040204020203" pitchFamily="34" charset="0"/>
                <a:cs typeface="Segoe UI Semibold" panose="020B0702040204020203" pitchFamily="34" charset="0"/>
              </a:rPr>
              <a:t>momentum</a:t>
            </a:r>
          </a:p>
        </p:txBody>
      </p:sp>
      <p:graphicFrame>
        <p:nvGraphicFramePr>
          <p:cNvPr id="49" name="Chart 48">
            <a:extLst>
              <a:ext uri="{FF2B5EF4-FFF2-40B4-BE49-F238E27FC236}">
                <a16:creationId xmlns:a16="http://schemas.microsoft.com/office/drawing/2014/main" id="{B5E1C23F-A8EE-4DEC-BD2F-F9B74964934D}"/>
              </a:ext>
            </a:extLst>
          </p:cNvPr>
          <p:cNvGraphicFramePr/>
          <p:nvPr>
            <p:extLst/>
          </p:nvPr>
        </p:nvGraphicFramePr>
        <p:xfrm>
          <a:off x="8865785" y="1616545"/>
          <a:ext cx="3176538" cy="2035436"/>
        </p:xfrm>
        <a:graphic>
          <a:graphicData uri="http://schemas.openxmlformats.org/drawingml/2006/chart">
            <c:chart xmlns:c="http://schemas.openxmlformats.org/drawingml/2006/chart" xmlns:r="http://schemas.openxmlformats.org/officeDocument/2006/relationships" r:id="rId3"/>
          </a:graphicData>
        </a:graphic>
      </p:graphicFrame>
      <p:sp>
        <p:nvSpPr>
          <p:cNvPr id="71" name="Rectangle 70">
            <a:extLst>
              <a:ext uri="{FF2B5EF4-FFF2-40B4-BE49-F238E27FC236}">
                <a16:creationId xmlns:a16="http://schemas.microsoft.com/office/drawing/2014/main" id="{F12AA1FA-5C30-4573-BF3C-80002FFA2CAE}"/>
              </a:ext>
            </a:extLst>
          </p:cNvPr>
          <p:cNvSpPr/>
          <p:nvPr/>
        </p:nvSpPr>
        <p:spPr>
          <a:xfrm>
            <a:off x="10894998" y="4619694"/>
            <a:ext cx="1154439" cy="905179"/>
          </a:xfrm>
          <a:prstGeom prst="rect">
            <a:avLst/>
          </a:prstGeom>
        </p:spPr>
        <p:txBody>
          <a:bodyPr wrap="square">
            <a:spAutoFit/>
          </a:bodyPr>
          <a:lstStyle/>
          <a:p>
            <a:pPr defTabSz="896354"/>
            <a:r>
              <a:rPr lang="en-US" sz="5294" dirty="0">
                <a:solidFill>
                  <a:srgbClr val="0072C6"/>
                </a:solidFill>
                <a:latin typeface="Segoe UI"/>
              </a:rPr>
              <a:t>9</a:t>
            </a:r>
            <a:r>
              <a:rPr lang="en-US" sz="5294" dirty="0">
                <a:solidFill>
                  <a:srgbClr val="0072C6"/>
                </a:solidFill>
                <a:latin typeface="Segoe UI Light"/>
              </a:rPr>
              <a:t>x</a:t>
            </a:r>
          </a:p>
        </p:txBody>
      </p:sp>
      <p:sp>
        <p:nvSpPr>
          <p:cNvPr id="32" name="Rectangle 31">
            <a:extLst>
              <a:ext uri="{FF2B5EF4-FFF2-40B4-BE49-F238E27FC236}">
                <a16:creationId xmlns:a16="http://schemas.microsoft.com/office/drawing/2014/main" id="{BF461AA6-9117-4222-A17C-ED8AB4D3A0E3}"/>
              </a:ext>
            </a:extLst>
          </p:cNvPr>
          <p:cNvSpPr/>
          <p:nvPr/>
        </p:nvSpPr>
        <p:spPr bwMode="auto">
          <a:xfrm>
            <a:off x="318587" y="3968829"/>
            <a:ext cx="3773490"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3" name="Rectangle 32">
            <a:extLst>
              <a:ext uri="{FF2B5EF4-FFF2-40B4-BE49-F238E27FC236}">
                <a16:creationId xmlns:a16="http://schemas.microsoft.com/office/drawing/2014/main" id="{0B83F86F-B158-48FA-8CFD-D30707DCD0A2}"/>
              </a:ext>
            </a:extLst>
          </p:cNvPr>
          <p:cNvSpPr/>
          <p:nvPr/>
        </p:nvSpPr>
        <p:spPr bwMode="auto">
          <a:xfrm>
            <a:off x="4193643" y="3968829"/>
            <a:ext cx="3804715"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5" name="Rectangle 34">
            <a:extLst>
              <a:ext uri="{FF2B5EF4-FFF2-40B4-BE49-F238E27FC236}">
                <a16:creationId xmlns:a16="http://schemas.microsoft.com/office/drawing/2014/main" id="{8D7D4A65-4DB2-4825-A503-73061F21E43D}"/>
              </a:ext>
            </a:extLst>
          </p:cNvPr>
          <p:cNvSpPr/>
          <p:nvPr/>
        </p:nvSpPr>
        <p:spPr>
          <a:xfrm>
            <a:off x="6345681" y="2906501"/>
            <a:ext cx="2856930" cy="633625"/>
          </a:xfrm>
          <a:prstGeom prst="rect">
            <a:avLst/>
          </a:prstGeom>
        </p:spPr>
        <p:txBody>
          <a:bodyPr wrap="square">
            <a:spAutoFit/>
          </a:bodyPr>
          <a:lstStyle/>
          <a:p>
            <a:pPr defTabSz="896354"/>
            <a:r>
              <a:rPr lang="en-US" sz="1176" dirty="0">
                <a:solidFill>
                  <a:srgbClr val="505050"/>
                </a:solidFill>
                <a:latin typeface="Segoe UI"/>
              </a:rPr>
              <a:t>Nearly </a:t>
            </a:r>
            <a:r>
              <a:rPr lang="en-US" sz="1176" b="1" dirty="0">
                <a:solidFill>
                  <a:srgbClr val="505050"/>
                </a:solidFill>
                <a:latin typeface="Segoe UI Semibold" panose="020B0702040204020203" pitchFamily="34" charset="0"/>
                <a:cs typeface="Segoe UI Semibold" panose="020B0702040204020203" pitchFamily="34" charset="0"/>
              </a:rPr>
              <a:t>60% percent </a:t>
            </a:r>
            <a:r>
              <a:rPr lang="en-US" sz="1176" dirty="0">
                <a:solidFill>
                  <a:srgbClr val="505050"/>
                </a:solidFill>
                <a:latin typeface="Segoe UI"/>
              </a:rPr>
              <a:t>of organizations running 500 or more hosts are classiﬁed as </a:t>
            </a:r>
            <a:r>
              <a:rPr lang="en-US" sz="1176" b="1" dirty="0">
                <a:solidFill>
                  <a:srgbClr val="505050"/>
                </a:solidFill>
                <a:latin typeface="Segoe UI Semibold" panose="020B0702040204020203" pitchFamily="34" charset="0"/>
                <a:cs typeface="Segoe UI Semibold" panose="020B0702040204020203" pitchFamily="34" charset="0"/>
              </a:rPr>
              <a:t>container dabblers </a:t>
            </a:r>
            <a:r>
              <a:rPr lang="en-US" sz="1176" dirty="0">
                <a:solidFill>
                  <a:srgbClr val="505050"/>
                </a:solidFill>
                <a:latin typeface="Segoe UI"/>
              </a:rPr>
              <a:t>or adopters.</a:t>
            </a:r>
          </a:p>
        </p:txBody>
      </p:sp>
      <p:sp>
        <p:nvSpPr>
          <p:cNvPr id="37" name="TextBox 36">
            <a:extLst>
              <a:ext uri="{FF2B5EF4-FFF2-40B4-BE49-F238E27FC236}">
                <a16:creationId xmlns:a16="http://schemas.microsoft.com/office/drawing/2014/main" id="{59209094-1528-487A-82C2-5BD31D4B7E09}"/>
              </a:ext>
            </a:extLst>
          </p:cNvPr>
          <p:cNvSpPr txBox="1"/>
          <p:nvPr/>
        </p:nvSpPr>
        <p:spPr>
          <a:xfrm>
            <a:off x="636683" y="1627783"/>
            <a:ext cx="15532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Does your organization currently </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use container technologies?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CC5EDAF-E502-4DC4-BF1E-B819EC966FBA}"/>
              </a:ext>
            </a:extLst>
          </p:cNvPr>
          <p:cNvSpPr/>
          <p:nvPr/>
        </p:nvSpPr>
        <p:spPr>
          <a:xfrm>
            <a:off x="3097231" y="4619694"/>
            <a:ext cx="1154439" cy="905179"/>
          </a:xfrm>
          <a:prstGeom prst="rect">
            <a:avLst/>
          </a:prstGeom>
        </p:spPr>
        <p:txBody>
          <a:bodyPr wrap="square">
            <a:spAutoFit/>
          </a:bodyPr>
          <a:lstStyle/>
          <a:p>
            <a:pPr defTabSz="896354"/>
            <a:r>
              <a:rPr lang="en-US" sz="5294" dirty="0">
                <a:solidFill>
                  <a:srgbClr val="0072C6"/>
                </a:solidFill>
                <a:latin typeface="Segoe UI"/>
              </a:rPr>
              <a:t>5</a:t>
            </a:r>
            <a:r>
              <a:rPr lang="en-US" sz="5294" dirty="0">
                <a:solidFill>
                  <a:srgbClr val="0072C6"/>
                </a:solidFill>
                <a:latin typeface="Segoe UI Light"/>
              </a:rPr>
              <a:t>x</a:t>
            </a:r>
          </a:p>
        </p:txBody>
      </p:sp>
      <p:graphicFrame>
        <p:nvGraphicFramePr>
          <p:cNvPr id="39" name="Chart 38">
            <a:extLst>
              <a:ext uri="{FF2B5EF4-FFF2-40B4-BE49-F238E27FC236}">
                <a16:creationId xmlns:a16="http://schemas.microsoft.com/office/drawing/2014/main" id="{0324C1CC-8CF2-481B-8834-A0E7DFB4AE7F}"/>
              </a:ext>
            </a:extLst>
          </p:cNvPr>
          <p:cNvGraphicFramePr/>
          <p:nvPr>
            <p:extLst/>
          </p:nvPr>
        </p:nvGraphicFramePr>
        <p:xfrm>
          <a:off x="3172331" y="1627783"/>
          <a:ext cx="3176538" cy="2035436"/>
        </p:xfrm>
        <a:graphic>
          <a:graphicData uri="http://schemas.openxmlformats.org/drawingml/2006/chart">
            <c:chart xmlns:c="http://schemas.openxmlformats.org/drawingml/2006/chart" xmlns:r="http://schemas.openxmlformats.org/officeDocument/2006/relationships" r:id="rId4"/>
          </a:graphicData>
        </a:graphic>
      </p:graphicFrame>
      <p:pic>
        <p:nvPicPr>
          <p:cNvPr id="40" name="Graphic 39">
            <a:extLst>
              <a:ext uri="{FF2B5EF4-FFF2-40B4-BE49-F238E27FC236}">
                <a16:creationId xmlns:a16="http://schemas.microsoft.com/office/drawing/2014/main" id="{C06D90E7-4D5D-4B5A-99ED-B4EA05DCF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6779" y="2279402"/>
            <a:ext cx="627330" cy="718577"/>
          </a:xfrm>
          <a:prstGeom prst="rect">
            <a:avLst/>
          </a:prstGeom>
        </p:spPr>
      </p:pic>
      <p:sp>
        <p:nvSpPr>
          <p:cNvPr id="48" name="TextBox 47">
            <a:extLst>
              <a:ext uri="{FF2B5EF4-FFF2-40B4-BE49-F238E27FC236}">
                <a16:creationId xmlns:a16="http://schemas.microsoft.com/office/drawing/2014/main" id="{FFCCEC56-9131-478A-978D-0E8695DC90F6}"/>
              </a:ext>
            </a:extLst>
          </p:cNvPr>
          <p:cNvSpPr txBox="1"/>
          <p:nvPr/>
        </p:nvSpPr>
        <p:spPr>
          <a:xfrm>
            <a:off x="6456676" y="1627782"/>
            <a:ext cx="1378666" cy="977593"/>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Larger companies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are leading</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adoption.</a:t>
            </a:r>
            <a:r>
              <a:rPr lang="en-US" sz="1765" baseline="30000" dirty="0">
                <a:solidFill>
                  <a:srgbClr val="505050"/>
                </a:solidFill>
                <a:latin typeface="Segoe UI Semibold" panose="020B0702040204020203" pitchFamily="34" charset="0"/>
                <a:cs typeface="Segoe UI Semibold" panose="020B0702040204020203" pitchFamily="34" charset="0"/>
              </a:rPr>
              <a:t>2</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5412D100-8E95-4A83-A13C-381496036963}"/>
              </a:ext>
            </a:extLst>
          </p:cNvPr>
          <p:cNvSpPr txBox="1"/>
          <p:nvPr/>
        </p:nvSpPr>
        <p:spPr>
          <a:xfrm>
            <a:off x="636683" y="4355733"/>
            <a:ext cx="1378666" cy="1466390"/>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The average company </a:t>
            </a:r>
            <a:r>
              <a:rPr lang="en-US" sz="1765" dirty="0">
                <a:solidFill>
                  <a:srgbClr val="0072C6"/>
                </a:solidFill>
                <a:latin typeface="Segoe UI Semibold" panose="020B0702040204020203" pitchFamily="34" charset="0"/>
                <a:cs typeface="Segoe UI Semibold" panose="020B0702040204020203" pitchFamily="34" charset="0"/>
              </a:rPr>
              <a:t>QUINTUPLES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its container usage within 9 months.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1" name="Rectangle 50">
            <a:extLst>
              <a:ext uri="{FF2B5EF4-FFF2-40B4-BE49-F238E27FC236}">
                <a16:creationId xmlns:a16="http://schemas.microsoft.com/office/drawing/2014/main" id="{EB729CA9-6DED-4E27-B27A-1F11FBD6045B}"/>
              </a:ext>
            </a:extLst>
          </p:cNvPr>
          <p:cNvSpPr/>
          <p:nvPr/>
        </p:nvSpPr>
        <p:spPr>
          <a:xfrm>
            <a:off x="7018797" y="4619694"/>
            <a:ext cx="1154439" cy="905179"/>
          </a:xfrm>
          <a:prstGeom prst="rect">
            <a:avLst/>
          </a:prstGeom>
        </p:spPr>
        <p:txBody>
          <a:bodyPr wrap="square">
            <a:spAutoFit/>
          </a:bodyPr>
          <a:lstStyle/>
          <a:p>
            <a:pPr defTabSz="896354"/>
            <a:r>
              <a:rPr lang="en-US" sz="5294" dirty="0">
                <a:solidFill>
                  <a:srgbClr val="0072C6"/>
                </a:solidFill>
                <a:latin typeface="Segoe UI"/>
              </a:rPr>
              <a:t>7</a:t>
            </a:r>
            <a:r>
              <a:rPr lang="en-US" sz="5294" dirty="0">
                <a:solidFill>
                  <a:srgbClr val="0072C6"/>
                </a:solidFill>
                <a:latin typeface="Segoe UI Light"/>
              </a:rPr>
              <a:t>x</a:t>
            </a:r>
          </a:p>
        </p:txBody>
      </p:sp>
      <p:sp>
        <p:nvSpPr>
          <p:cNvPr id="52" name="TextBox 51">
            <a:extLst>
              <a:ext uri="{FF2B5EF4-FFF2-40B4-BE49-F238E27FC236}">
                <a16:creationId xmlns:a16="http://schemas.microsoft.com/office/drawing/2014/main" id="{0F01D0B1-0439-4B22-A316-677EF83011A4}"/>
              </a:ext>
            </a:extLst>
          </p:cNvPr>
          <p:cNvSpPr txBox="1"/>
          <p:nvPr/>
        </p:nvSpPr>
        <p:spPr>
          <a:xfrm>
            <a:off x="4508908"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 hosts often run </a:t>
            </a:r>
            <a:r>
              <a:rPr lang="en-US" sz="1765" dirty="0">
                <a:solidFill>
                  <a:srgbClr val="0072C6"/>
                </a:solidFill>
                <a:latin typeface="Segoe UI Semibold" panose="020B0702040204020203" pitchFamily="34" charset="0"/>
                <a:cs typeface="Segoe UI Semibold" panose="020B0702040204020203" pitchFamily="34" charset="0"/>
              </a:rPr>
              <a:t>SEVEN</a:t>
            </a:r>
            <a:r>
              <a:rPr lang="en-US" sz="1765" dirty="0">
                <a:solidFill>
                  <a:srgbClr val="505050"/>
                </a:solidFill>
                <a:latin typeface="Segoe UI Semibold" panose="020B0702040204020203" pitchFamily="34" charset="0"/>
                <a:cs typeface="Segoe UI Semibold" panose="020B0702040204020203" pitchFamily="34" charset="0"/>
              </a:rPr>
              <a:t> containers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at a time.</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3FA2DA2F-8C1C-4650-86E1-46C8CE70749D}"/>
              </a:ext>
            </a:extLst>
          </p:cNvPr>
          <p:cNvSpPr txBox="1"/>
          <p:nvPr/>
        </p:nvSpPr>
        <p:spPr>
          <a:xfrm>
            <a:off x="8408597"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Containers churn</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9 times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0072C6"/>
                </a:solidFill>
                <a:latin typeface="Segoe UI Semibold" panose="020B0702040204020203" pitchFamily="34" charset="0"/>
                <a:cs typeface="Segoe UI Semibold" panose="020B0702040204020203" pitchFamily="34" charset="0"/>
              </a:rPr>
              <a:t>FASTER</a:t>
            </a:r>
            <a:br>
              <a:rPr lang="en-US" sz="1765" dirty="0">
                <a:solidFill>
                  <a:srgbClr val="0072C6"/>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than VMs.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pic>
        <p:nvPicPr>
          <p:cNvPr id="54" name="Graphic 53">
            <a:extLst>
              <a:ext uri="{FF2B5EF4-FFF2-40B4-BE49-F238E27FC236}">
                <a16:creationId xmlns:a16="http://schemas.microsoft.com/office/drawing/2014/main" id="{74CA72A8-1B47-460B-8D5A-197EC4A5F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2365" y="4355808"/>
            <a:ext cx="923246" cy="1438546"/>
          </a:xfrm>
          <a:prstGeom prst="rect">
            <a:avLst/>
          </a:prstGeom>
        </p:spPr>
      </p:pic>
      <p:sp>
        <p:nvSpPr>
          <p:cNvPr id="36" name="Rectangle 35">
            <a:extLst>
              <a:ext uri="{FF2B5EF4-FFF2-40B4-BE49-F238E27FC236}">
                <a16:creationId xmlns:a16="http://schemas.microsoft.com/office/drawing/2014/main" id="{BD1DE280-3DA2-4F62-BB82-9F71F5F18A5E}"/>
              </a:ext>
            </a:extLst>
          </p:cNvPr>
          <p:cNvSpPr/>
          <p:nvPr/>
        </p:nvSpPr>
        <p:spPr>
          <a:xfrm>
            <a:off x="9730770" y="2261053"/>
            <a:ext cx="1464598" cy="693970"/>
          </a:xfrm>
          <a:prstGeom prst="rect">
            <a:avLst/>
          </a:prstGeom>
        </p:spPr>
        <p:txBody>
          <a:bodyPr wrap="square">
            <a:spAutoFit/>
          </a:bodyPr>
          <a:lstStyle/>
          <a:p>
            <a:pPr algn="ctr" defTabSz="896354"/>
            <a:r>
              <a:rPr lang="en-US" sz="3921" dirty="0">
                <a:solidFill>
                  <a:srgbClr val="505050"/>
                </a:solidFill>
                <a:latin typeface="Segoe UI"/>
              </a:rPr>
              <a:t>~60</a:t>
            </a:r>
            <a:r>
              <a:rPr lang="en-US" sz="3529" dirty="0">
                <a:solidFill>
                  <a:srgbClr val="505050"/>
                </a:solidFill>
                <a:latin typeface="Segoe UI Light"/>
              </a:rPr>
              <a:t>%</a:t>
            </a:r>
            <a:endParaRPr lang="en-US" sz="3921" dirty="0">
              <a:solidFill>
                <a:srgbClr val="505050"/>
              </a:solidFill>
              <a:latin typeface="Segoe UI Light"/>
            </a:endParaRPr>
          </a:p>
        </p:txBody>
      </p:sp>
      <p:pic>
        <p:nvPicPr>
          <p:cNvPr id="55" name="Graphic 54">
            <a:extLst>
              <a:ext uri="{FF2B5EF4-FFF2-40B4-BE49-F238E27FC236}">
                <a16:creationId xmlns:a16="http://schemas.microsoft.com/office/drawing/2014/main" id="{E89D7DEC-58C9-4022-B3C2-B91B06312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26505" y="4420807"/>
            <a:ext cx="773946" cy="1264944"/>
          </a:xfrm>
          <a:prstGeom prst="rect">
            <a:avLst/>
          </a:prstGeom>
        </p:spPr>
      </p:pic>
      <p:grpSp>
        <p:nvGrpSpPr>
          <p:cNvPr id="22" name="Group 21">
            <a:extLst>
              <a:ext uri="{FF2B5EF4-FFF2-40B4-BE49-F238E27FC236}">
                <a16:creationId xmlns:a16="http://schemas.microsoft.com/office/drawing/2014/main" id="{AAE8860E-8A9C-44F4-AF56-E8C62AACDD31}"/>
              </a:ext>
            </a:extLst>
          </p:cNvPr>
          <p:cNvGrpSpPr/>
          <p:nvPr/>
        </p:nvGrpSpPr>
        <p:grpSpPr>
          <a:xfrm>
            <a:off x="9768587" y="4106282"/>
            <a:ext cx="992677" cy="1549394"/>
            <a:chOff x="9861280" y="4225089"/>
            <a:chExt cx="1012582" cy="1580463"/>
          </a:xfrm>
        </p:grpSpPr>
        <p:pic>
          <p:nvPicPr>
            <p:cNvPr id="66" name="Graphic 65">
              <a:extLst>
                <a:ext uri="{FF2B5EF4-FFF2-40B4-BE49-F238E27FC236}">
                  <a16:creationId xmlns:a16="http://schemas.microsoft.com/office/drawing/2014/main" id="{D0BCC903-BC7B-401B-AA5E-E47F412618B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9861280" y="4225089"/>
              <a:ext cx="385843" cy="1290309"/>
            </a:xfrm>
            <a:prstGeom prst="rect">
              <a:avLst/>
            </a:prstGeom>
          </p:spPr>
        </p:pic>
        <p:pic>
          <p:nvPicPr>
            <p:cNvPr id="70" name="Graphic 69">
              <a:extLst>
                <a:ext uri="{FF2B5EF4-FFF2-40B4-BE49-F238E27FC236}">
                  <a16:creationId xmlns:a16="http://schemas.microsoft.com/office/drawing/2014/main" id="{210273CE-8B03-435B-88F0-D67CE46B04A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488019" y="4225089"/>
              <a:ext cx="385843" cy="1290309"/>
            </a:xfrm>
            <a:prstGeom prst="rect">
              <a:avLst/>
            </a:prstGeom>
          </p:spPr>
        </p:pic>
        <p:pic>
          <p:nvPicPr>
            <p:cNvPr id="67" name="Graphic 66">
              <a:extLst>
                <a:ext uri="{FF2B5EF4-FFF2-40B4-BE49-F238E27FC236}">
                  <a16:creationId xmlns:a16="http://schemas.microsoft.com/office/drawing/2014/main" id="{76A71D52-E722-4042-ABED-501B269328D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174649" y="4515243"/>
              <a:ext cx="385843" cy="1290309"/>
            </a:xfrm>
            <a:prstGeom prst="rect">
              <a:avLst/>
            </a:prstGeom>
          </p:spPr>
        </p:pic>
      </p:grpSp>
      <p:sp>
        <p:nvSpPr>
          <p:cNvPr id="78" name="TextBox 77">
            <a:extLst>
              <a:ext uri="{FF2B5EF4-FFF2-40B4-BE49-F238E27FC236}">
                <a16:creationId xmlns:a16="http://schemas.microsoft.com/office/drawing/2014/main" id="{7FCE9B8B-5257-48CE-8D64-B0E9F63C23E7}"/>
              </a:ext>
            </a:extLst>
          </p:cNvPr>
          <p:cNvSpPr txBox="1"/>
          <p:nvPr/>
        </p:nvSpPr>
        <p:spPr>
          <a:xfrm>
            <a:off x="2700900" y="1690501"/>
            <a:ext cx="1020242" cy="1739322"/>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My org. is </a:t>
            </a:r>
            <a:r>
              <a:rPr lang="en-US" sz="784" b="1" dirty="0">
                <a:solidFill>
                  <a:srgbClr val="505050"/>
                </a:solidFill>
                <a:latin typeface="Segoe UI Semibold" panose="020B0702040204020203" pitchFamily="34" charset="0"/>
                <a:cs typeface="Segoe UI Semibold" panose="020B0702040204020203" pitchFamily="34" charset="0"/>
              </a:rPr>
              <a:t>evaluating</a:t>
            </a:r>
            <a:r>
              <a:rPr lang="en-US" sz="784" dirty="0">
                <a:solidFill>
                  <a:srgbClr val="505050"/>
                </a:solidFill>
                <a:latin typeface="Segoe UI"/>
                <a:cs typeface="Segoe UI Semibold" panose="020B0702040204020203" pitchFamily="34" charset="0"/>
              </a:rPr>
              <a:t>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Yes</a:t>
            </a:r>
            <a:r>
              <a:rPr lang="en-US" sz="784" dirty="0">
                <a:solidFill>
                  <a:srgbClr val="505050"/>
                </a:solidFill>
                <a:latin typeface="Segoe UI"/>
                <a:cs typeface="Segoe UI Semibold" panose="020B0702040204020203" pitchFamily="34" charset="0"/>
              </a:rPr>
              <a:t>, my org. currently uses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a:t>
            </a:r>
            <a:r>
              <a:rPr lang="en-US" sz="784" dirty="0">
                <a:solidFill>
                  <a:srgbClr val="505050"/>
                </a:solidFill>
                <a:latin typeface="Segoe UI"/>
                <a:cs typeface="Segoe UI Semibold" panose="020B0702040204020203" pitchFamily="34" charset="0"/>
              </a:rPr>
              <a:t>, my org. is not using container technologies</a:t>
            </a:r>
          </a:p>
          <a:p>
            <a:pPr defTabSz="896354">
              <a:lnSpc>
                <a:spcPct val="90000"/>
              </a:lnSpc>
              <a:spcAft>
                <a:spcPts val="576"/>
              </a:spcAft>
            </a:pPr>
            <a:endParaRPr lang="en-US" sz="100" b="1"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sure</a:t>
            </a: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applicable</a:t>
            </a:r>
          </a:p>
        </p:txBody>
      </p:sp>
      <p:sp>
        <p:nvSpPr>
          <p:cNvPr id="79" name="Rectangle 78">
            <a:extLst>
              <a:ext uri="{FF2B5EF4-FFF2-40B4-BE49-F238E27FC236}">
                <a16:creationId xmlns:a16="http://schemas.microsoft.com/office/drawing/2014/main" id="{54912AEE-D98A-41D9-9C4D-4E220FC6E292}"/>
              </a:ext>
            </a:extLst>
          </p:cNvPr>
          <p:cNvSpPr/>
          <p:nvPr/>
        </p:nvSpPr>
        <p:spPr bwMode="auto">
          <a:xfrm>
            <a:off x="2388472" y="1689927"/>
            <a:ext cx="234540" cy="234540"/>
          </a:xfrm>
          <a:prstGeom prst="rect">
            <a:avLst/>
          </a:prstGeom>
          <a:solidFill>
            <a:schemeClr val="accent5">
              <a:lumMod val="75000"/>
              <a:lumOff val="25000"/>
              <a:alpha val="10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23%</a:t>
            </a:r>
          </a:p>
        </p:txBody>
      </p:sp>
      <p:sp>
        <p:nvSpPr>
          <p:cNvPr id="80" name="Rectangle 79">
            <a:extLst>
              <a:ext uri="{FF2B5EF4-FFF2-40B4-BE49-F238E27FC236}">
                <a16:creationId xmlns:a16="http://schemas.microsoft.com/office/drawing/2014/main" id="{1350F11B-E5F4-498D-BAA1-D3E89B40ACFB}"/>
              </a:ext>
            </a:extLst>
          </p:cNvPr>
          <p:cNvSpPr/>
          <p:nvPr/>
        </p:nvSpPr>
        <p:spPr bwMode="auto">
          <a:xfrm>
            <a:off x="2388472" y="2118712"/>
            <a:ext cx="234540" cy="234540"/>
          </a:xfrm>
          <a:prstGeom prst="rect">
            <a:avLst/>
          </a:prstGeom>
          <a:solidFill>
            <a:srgbClr val="E5F1F9"/>
          </a:solidFill>
          <a:ln w="12700">
            <a:solidFill>
              <a:srgbClr val="7FB8E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42%</a:t>
            </a:r>
          </a:p>
        </p:txBody>
      </p:sp>
      <p:sp>
        <p:nvSpPr>
          <p:cNvPr id="81" name="Rectangle 80">
            <a:extLst>
              <a:ext uri="{FF2B5EF4-FFF2-40B4-BE49-F238E27FC236}">
                <a16:creationId xmlns:a16="http://schemas.microsoft.com/office/drawing/2014/main" id="{9B5BFCB3-9063-4D21-ADFF-C7F4C691AB4D}"/>
              </a:ext>
            </a:extLst>
          </p:cNvPr>
          <p:cNvSpPr/>
          <p:nvPr/>
        </p:nvSpPr>
        <p:spPr bwMode="auto">
          <a:xfrm>
            <a:off x="2388472" y="2601921"/>
            <a:ext cx="234540" cy="234540"/>
          </a:xfrm>
          <a:prstGeom prst="rect">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25%</a:t>
            </a:r>
          </a:p>
        </p:txBody>
      </p:sp>
      <p:sp>
        <p:nvSpPr>
          <p:cNvPr id="82" name="Rectangle 81">
            <a:extLst>
              <a:ext uri="{FF2B5EF4-FFF2-40B4-BE49-F238E27FC236}">
                <a16:creationId xmlns:a16="http://schemas.microsoft.com/office/drawing/2014/main" id="{955917F3-0000-4EC8-870E-D66F4B368FFD}"/>
              </a:ext>
            </a:extLst>
          </p:cNvPr>
          <p:cNvSpPr/>
          <p:nvPr/>
        </p:nvSpPr>
        <p:spPr bwMode="auto">
          <a:xfrm>
            <a:off x="2388472" y="2970239"/>
            <a:ext cx="234540" cy="234540"/>
          </a:xfrm>
          <a:prstGeom prst="rect">
            <a:avLst/>
          </a:prstGeom>
          <a:solidFill>
            <a:srgbClr val="E5F2F1"/>
          </a:solidFill>
          <a:ln w="12700">
            <a:solidFill>
              <a:schemeClr val="tx2">
                <a:alpha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7%</a:t>
            </a:r>
          </a:p>
        </p:txBody>
      </p:sp>
      <p:sp>
        <p:nvSpPr>
          <p:cNvPr id="83" name="Rectangle 82">
            <a:extLst>
              <a:ext uri="{FF2B5EF4-FFF2-40B4-BE49-F238E27FC236}">
                <a16:creationId xmlns:a16="http://schemas.microsoft.com/office/drawing/2014/main" id="{9B1DE4C8-753D-44C7-A732-579AFB25B9F4}"/>
              </a:ext>
            </a:extLst>
          </p:cNvPr>
          <p:cNvSpPr/>
          <p:nvPr/>
        </p:nvSpPr>
        <p:spPr bwMode="auto">
          <a:xfrm>
            <a:off x="2388472" y="3330268"/>
            <a:ext cx="234540" cy="234540"/>
          </a:xfrm>
          <a:prstGeom prst="rect">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a:t>
            </a:r>
          </a:p>
        </p:txBody>
      </p:sp>
      <p:sp>
        <p:nvSpPr>
          <p:cNvPr id="41" name="TextBox 40">
            <a:extLst>
              <a:ext uri="{FF2B5EF4-FFF2-40B4-BE49-F238E27FC236}">
                <a16:creationId xmlns:a16="http://schemas.microsoft.com/office/drawing/2014/main" id="{DFC7A8BC-C28C-4654-9C87-595D39AB7FD2}"/>
              </a:ext>
            </a:extLst>
          </p:cNvPr>
          <p:cNvSpPr txBox="1"/>
          <p:nvPr/>
        </p:nvSpPr>
        <p:spPr>
          <a:xfrm>
            <a:off x="318586" y="6322827"/>
            <a:ext cx="6787449" cy="292674"/>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Source: </a:t>
            </a:r>
          </a:p>
          <a:p>
            <a:pPr defTabSz="896354">
              <a:lnSpc>
                <a:spcPct val="90000"/>
              </a:lnSpc>
              <a:spcAft>
                <a:spcPts val="576"/>
              </a:spcAft>
            </a:pPr>
            <a:r>
              <a:rPr lang="en-US" sz="784" dirty="0">
                <a:solidFill>
                  <a:srgbClr val="505050"/>
                </a:solidFill>
                <a:latin typeface="Segoe UI"/>
                <a:cs typeface="Segoe UI Semibold" panose="020B0702040204020203" pitchFamily="34" charset="0"/>
              </a:rPr>
              <a:t>1: Datadog: 8 Surprising Facts About Real Docker Adoption; 2: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The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Guide to Deploying and Orchestrating Containers </a:t>
            </a:r>
          </a:p>
        </p:txBody>
      </p:sp>
    </p:spTree>
    <p:extLst>
      <p:ext uri="{BB962C8B-B14F-4D97-AF65-F5344CB8AC3E}">
        <p14:creationId xmlns:p14="http://schemas.microsoft.com/office/powerpoint/2010/main" val="39036998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68080" y="792426"/>
            <a:ext cx="11655840" cy="899537"/>
          </a:xfrm>
        </p:spPr>
        <p:txBody>
          <a:bodyPr/>
          <a:lstStyle/>
          <a:p>
            <a:pPr algn="ctr"/>
            <a:r>
              <a:rPr lang="en-US" sz="4705" dirty="0">
                <a:solidFill>
                  <a:schemeClr val="tx1"/>
                </a:solidFill>
              </a:rPr>
              <a:t>Industry analysts </a:t>
            </a:r>
            <a:r>
              <a:rPr lang="en-US" sz="4705" dirty="0">
                <a:solidFill>
                  <a:schemeClr val="accent1"/>
                </a:solidFill>
                <a:latin typeface="Segoe UI Semibold" panose="020B0702040204020203" pitchFamily="34" charset="0"/>
                <a:cs typeface="Segoe UI Semibold" panose="020B0702040204020203" pitchFamily="34" charset="0"/>
              </a:rPr>
              <a:t>agree</a:t>
            </a:r>
          </a:p>
        </p:txBody>
      </p:sp>
      <p:sp>
        <p:nvSpPr>
          <p:cNvPr id="5" name="Rectangle 4">
            <a:extLst>
              <a:ext uri="{FF2B5EF4-FFF2-40B4-BE49-F238E27FC236}">
                <a16:creationId xmlns:a16="http://schemas.microsoft.com/office/drawing/2014/main" id="{86D277B5-EC6A-4770-84EE-2DBF19D687E2}"/>
              </a:ext>
            </a:extLst>
          </p:cNvPr>
          <p:cNvSpPr/>
          <p:nvPr/>
        </p:nvSpPr>
        <p:spPr>
          <a:xfrm>
            <a:off x="823963" y="3279234"/>
            <a:ext cx="10544075" cy="1719840"/>
          </a:xfrm>
          <a:prstGeom prst="rect">
            <a:avLst/>
          </a:prstGeom>
        </p:spPr>
        <p:txBody>
          <a:bodyPr wrap="square">
            <a:spAutoFit/>
          </a:bodyPr>
          <a:lstStyle/>
          <a:p>
            <a:pPr algn="ctr" defTabSz="914367">
              <a:spcAft>
                <a:spcPts val="2353"/>
              </a:spcAft>
            </a:pPr>
            <a:r>
              <a:rPr lang="en-US" sz="3529" dirty="0">
                <a:solidFill>
                  <a:srgbClr val="505050"/>
                </a:solidFill>
                <a:latin typeface="Segoe UI Light"/>
                <a:cs typeface="Segoe UI" panose="020B0502040204020203" pitchFamily="34" charset="0"/>
              </a:rPr>
              <a:t>“By 2020, more than 50% of enterprises will run mission-critical, containerized cloud-native applications in production, up from less than 5% today.”</a:t>
            </a:r>
          </a:p>
        </p:txBody>
      </p:sp>
      <p:pic>
        <p:nvPicPr>
          <p:cNvPr id="16" name="Picture 15">
            <a:extLst>
              <a:ext uri="{FF2B5EF4-FFF2-40B4-BE49-F238E27FC236}">
                <a16:creationId xmlns:a16="http://schemas.microsoft.com/office/drawing/2014/main" id="{01362A2F-A9DD-4C03-8F83-D9EF9749B357}"/>
              </a:ext>
            </a:extLst>
          </p:cNvPr>
          <p:cNvPicPr>
            <a:picLocks noChangeAspect="1"/>
          </p:cNvPicPr>
          <p:nvPr/>
        </p:nvPicPr>
        <p:blipFill rotWithShape="1">
          <a:blip r:embed="rId3">
            <a:clrChange>
              <a:clrFrom>
                <a:srgbClr val="FFFFFF"/>
              </a:clrFrom>
              <a:clrTo>
                <a:srgbClr val="FFFFFF">
                  <a:alpha val="0"/>
                </a:srgbClr>
              </a:clrTo>
            </a:clrChange>
          </a:blip>
          <a:srcRect t="19818" b="19818"/>
          <a:stretch/>
        </p:blipFill>
        <p:spPr>
          <a:xfrm>
            <a:off x="5215366" y="5254488"/>
            <a:ext cx="1761270" cy="598036"/>
          </a:xfrm>
          <a:prstGeom prst="rect">
            <a:avLst/>
          </a:prstGeom>
        </p:spPr>
      </p:pic>
      <p:grpSp>
        <p:nvGrpSpPr>
          <p:cNvPr id="39" name="Group 38">
            <a:extLst>
              <a:ext uri="{FF2B5EF4-FFF2-40B4-BE49-F238E27FC236}">
                <a16:creationId xmlns:a16="http://schemas.microsoft.com/office/drawing/2014/main" id="{2858D4E0-428C-4FDB-8E4A-563A3386368D}"/>
              </a:ext>
            </a:extLst>
          </p:cNvPr>
          <p:cNvGrpSpPr/>
          <p:nvPr/>
        </p:nvGrpSpPr>
        <p:grpSpPr>
          <a:xfrm>
            <a:off x="4032715" y="2000601"/>
            <a:ext cx="4126570" cy="896425"/>
            <a:chOff x="4113579" y="1675086"/>
            <a:chExt cx="4209316" cy="914400"/>
          </a:xfrm>
        </p:grpSpPr>
        <p:pic>
          <p:nvPicPr>
            <p:cNvPr id="20" name="Graphic 19">
              <a:extLst>
                <a:ext uri="{FF2B5EF4-FFF2-40B4-BE49-F238E27FC236}">
                  <a16:creationId xmlns:a16="http://schemas.microsoft.com/office/drawing/2014/main" id="{9724C73B-E90E-43D1-8A36-CDEAC62F5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2146" y="1873308"/>
              <a:ext cx="452185" cy="517956"/>
            </a:xfrm>
            <a:prstGeom prst="rect">
              <a:avLst/>
            </a:prstGeom>
          </p:spPr>
        </p:pic>
        <p:sp>
          <p:nvSpPr>
            <p:cNvPr id="21" name="Oval 20">
              <a:extLst>
                <a:ext uri="{FF2B5EF4-FFF2-40B4-BE49-F238E27FC236}">
                  <a16:creationId xmlns:a16="http://schemas.microsoft.com/office/drawing/2014/main" id="{FCAF6032-7BD6-4A27-92F3-B62A82A5C8C9}"/>
                </a:ext>
              </a:extLst>
            </p:cNvPr>
            <p:cNvSpPr/>
            <p:nvPr/>
          </p:nvSpPr>
          <p:spPr bwMode="auto">
            <a:xfrm>
              <a:off x="5761038" y="1675086"/>
              <a:ext cx="914400" cy="91440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6601A51-9A99-4EDE-98CC-D0C4008F6DA7}"/>
                </a:ext>
              </a:extLst>
            </p:cNvPr>
            <p:cNvSpPr/>
            <p:nvPr/>
          </p:nvSpPr>
          <p:spPr bwMode="auto">
            <a:xfrm rot="16200000">
              <a:off x="4113579"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730487B9-A36E-4116-9B8D-F0769564B9D3}"/>
                </a:ext>
              </a:extLst>
            </p:cNvPr>
            <p:cNvSpPr/>
            <p:nvPr/>
          </p:nvSpPr>
          <p:spPr bwMode="auto">
            <a:xfrm rot="16200000">
              <a:off x="8175983"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5" name="Straight Connector 34">
              <a:extLst>
                <a:ext uri="{FF2B5EF4-FFF2-40B4-BE49-F238E27FC236}">
                  <a16:creationId xmlns:a16="http://schemas.microsoft.com/office/drawing/2014/main" id="{14599515-E9FE-4469-9251-726633A85D58}"/>
                </a:ext>
              </a:extLst>
            </p:cNvPr>
            <p:cNvCxnSpPr>
              <a:cxnSpLocks/>
            </p:cNvCxnSpPr>
            <p:nvPr/>
          </p:nvCxnSpPr>
          <p:spPr>
            <a:xfrm>
              <a:off x="6775994"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DF7EED-35C1-4B73-B908-F27FCAAE55AD}"/>
                </a:ext>
              </a:extLst>
            </p:cNvPr>
            <p:cNvCxnSpPr>
              <a:cxnSpLocks/>
            </p:cNvCxnSpPr>
            <p:nvPr/>
          </p:nvCxnSpPr>
          <p:spPr>
            <a:xfrm>
              <a:off x="4361048"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997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2" presetClass="entr" presetSubtype="4" decel="10000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 orchestration</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Container</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74F03EC1-8C54-41A4-B302-7F7AB7D4C62E}"/>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64DB7AF-E39F-4D1E-9161-CD023716B2D9}"/>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D0AF339B-1DDD-479E-BCC7-890F4E9F2BD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0C5C9695-E8C6-4933-B672-844ACA8C3C7B}"/>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3ECFD172-51DC-4CBE-9A3D-5214D0F12521}"/>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066B503D-A701-4524-8A42-F9C3733B3993}"/>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950ADBE9-B510-4875-A809-F6A5ED878942}"/>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2E9224A-924A-4ADF-8BB5-BC4C148BF562}"/>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4581623D-504E-46BD-B791-F3C7C248BD5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30C40DE-08F5-4B19-92F5-40A34B64A500}"/>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ED01449A-37E8-C943-B961-19723A13F175}"/>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84187C79-63C2-6748-83DC-674DC54A9FF5}"/>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4BD30974-87AD-8A4B-ACEF-5A3D7BBD4B38}"/>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CC55789-6D9B-EA44-848D-84A310C4183A}"/>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1BB22314-011E-E144-A628-1055163B7D5F}"/>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828CA403-E637-6341-B538-CF76F195B781}"/>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E6E355B-AB63-D64B-9245-57AEF041DB05}"/>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C51972C9-F31D-D342-923D-B6EDA8FCCEF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128744A6-14B3-6040-BB0D-5DDFC15218B7}"/>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37B4899C-B3F1-C141-BAB5-FA0989739484}"/>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544A4EA-C543-E142-8441-CF8FF5EFCA5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F3AF2E8C-9CAD-B442-82AC-C23913509950}"/>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66230735-0E24-2244-AC9A-766DB81960A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4141CC64-A6C1-7449-AEF3-26517D63FD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5F01499C-84BB-2844-BA1C-26F0EBF17712}"/>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352FDC9F-D454-604B-BABB-33C55DD8A2B9}"/>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B038F91-36B0-5949-8472-28E6CE549933}"/>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7816CF82-4121-0040-B443-A6C4D5AB39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08997C86-EDCB-7E4E-8A4B-C30A26C3315C}"/>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73C56014-0ECB-8648-A7CA-8BFC852D62AA}"/>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F778D9DC-8B5F-824C-8F18-2E1F6D610EDF}"/>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948A810B-0E5B-DB4C-9F14-BEF830090BA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C2B92F84-251C-2F49-95BE-4E9939343D20}"/>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F0218A09-0AF5-804D-BA3C-E3E04F146527}"/>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B12CF341-5195-D04E-8B4B-A6B695CDED3F}"/>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8159829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ctrTitle" idx="4294967295"/>
          </p:nvPr>
        </p:nvSpPr>
        <p:spPr>
          <a:xfrm>
            <a:off x="312671" y="314959"/>
            <a:ext cx="5668963" cy="893763"/>
          </a:xfrm>
          <a:prstGeom prst="rect">
            <a:avLst/>
          </a:prstGeom>
        </p:spPr>
        <p:txBody>
          <a:bodyPr wrap="square" lIns="121900" tIns="121900" rIns="121900" bIns="121900" anchor="b" anchorCtr="0">
            <a:noAutofit/>
          </a:bodyPr>
          <a:lstStyle/>
          <a:p>
            <a:r>
              <a:rPr lang="en" sz="4700" b="0" dirty="0">
                <a:solidFill>
                  <a:srgbClr val="666666"/>
                </a:solidFill>
                <a:latin typeface="Segoe UI Light" panose="020B0502040204020203" pitchFamily="34" charset="0"/>
                <a:cs typeface="Segoe UI Light" panose="020B0502040204020203" pitchFamily="34" charset="0"/>
              </a:rPr>
              <a:t>Who</a:t>
            </a:r>
            <a:r>
              <a:rPr lang="en" sz="4700" b="0" dirty="0">
                <a:solidFill>
                  <a:schemeClr val="bg2"/>
                </a:solidFill>
                <a:latin typeface="Segoe UI Light" panose="020B0502040204020203" pitchFamily="34" charset="0"/>
                <a:cs typeface="Segoe UI Light" panose="020B0502040204020203" pitchFamily="34" charset="0"/>
              </a:rPr>
              <a:t> are we?</a:t>
            </a:r>
          </a:p>
        </p:txBody>
      </p:sp>
      <p:sp>
        <p:nvSpPr>
          <p:cNvPr id="69" name="Shape 69"/>
          <p:cNvSpPr txBox="1">
            <a:spLocks noGrp="1"/>
          </p:cNvSpPr>
          <p:nvPr>
            <p:ph type="subTitle" idx="4294967295"/>
          </p:nvPr>
        </p:nvSpPr>
        <p:spPr>
          <a:xfrm>
            <a:off x="312671" y="4816602"/>
            <a:ext cx="3355089" cy="1760220"/>
          </a:xfrm>
          <a:prstGeom prst="rect">
            <a:avLst/>
          </a:prstGeom>
        </p:spPr>
        <p:txBody>
          <a:bodyPr wrap="square" lIns="121900" tIns="121900" rIns="121900" bIns="121900" anchor="t" anchorCtr="0">
            <a:noAutofit/>
          </a:bodyPr>
          <a:lstStyle/>
          <a:p>
            <a:pPr>
              <a:spcBef>
                <a:spcPts val="0"/>
              </a:spcBef>
              <a:buNone/>
            </a:pPr>
            <a:r>
              <a:rPr lang="en" sz="2800" dirty="0" err="1">
                <a:solidFill>
                  <a:schemeClr val="bg2"/>
                </a:solidFill>
                <a:latin typeface="Segoe UI Light" panose="020B0502040204020203" pitchFamily="34" charset="0"/>
                <a:ea typeface="Work Sans"/>
                <a:cs typeface="Segoe UI Light" panose="020B0502040204020203" pitchFamily="34" charset="0"/>
                <a:sym typeface="Work Sans"/>
              </a:rPr>
              <a:t>Łukasz</a:t>
            </a:r>
            <a:r>
              <a:rPr lang="en" sz="2800" dirty="0">
                <a:solidFill>
                  <a:schemeClr val="bg2"/>
                </a:solidFill>
                <a:latin typeface="Segoe UI Light" panose="020B0502040204020203" pitchFamily="34" charset="0"/>
                <a:ea typeface="Work Sans"/>
                <a:cs typeface="Segoe UI Light" panose="020B0502040204020203" pitchFamily="34" charset="0"/>
                <a:sym typeface="Work Sans"/>
              </a:rPr>
              <a:t> </a:t>
            </a:r>
            <a:r>
              <a:rPr lang="en" sz="2800" dirty="0" err="1">
                <a:solidFill>
                  <a:schemeClr val="bg2"/>
                </a:solidFill>
                <a:latin typeface="Segoe UI Light" panose="020B0502040204020203" pitchFamily="34" charset="0"/>
                <a:ea typeface="Work Sans"/>
                <a:cs typeface="Segoe UI Light" panose="020B0502040204020203" pitchFamily="34" charset="0"/>
                <a:sym typeface="Work Sans"/>
              </a:rPr>
              <a:t>Kałużny</a:t>
            </a:r>
            <a:endParaRPr lang="en" sz="2800" dirty="0">
              <a:solidFill>
                <a:schemeClr val="bg2"/>
              </a:solidFill>
              <a:latin typeface="Segoe UI Light" panose="020B0502040204020203" pitchFamily="34" charset="0"/>
              <a:ea typeface="Work Sans"/>
              <a:cs typeface="Segoe UI Light" panose="020B0502040204020203" pitchFamily="34" charset="0"/>
              <a:sym typeface="Work Sans"/>
            </a:endParaRPr>
          </a:p>
          <a:p>
            <a:pPr>
              <a:spcBef>
                <a:spcPts val="0"/>
              </a:spcBef>
              <a:buNone/>
            </a:pPr>
            <a:r>
              <a:rPr lang="en" sz="1800" dirty="0" err="1">
                <a:solidFill>
                  <a:schemeClr val="bg2"/>
                </a:solidFill>
                <a:latin typeface="Segoe UI Light" panose="020B0502040204020203" pitchFamily="34" charset="0"/>
                <a:ea typeface="Work Sans"/>
                <a:cs typeface="Segoe UI Light" panose="020B0502040204020203" pitchFamily="34" charset="0"/>
                <a:sym typeface="Work Sans"/>
              </a:rPr>
              <a:t>BlueSoft</a:t>
            </a:r>
            <a:endParaRPr lang="en" sz="1800" dirty="0">
              <a:solidFill>
                <a:schemeClr val="bg2"/>
              </a:solidFill>
              <a:latin typeface="Segoe UI Light" panose="020B0502040204020203" pitchFamily="34" charset="0"/>
              <a:ea typeface="Work Sans"/>
              <a:cs typeface="Segoe UI Light" panose="020B0502040204020203" pitchFamily="34" charset="0"/>
              <a:sym typeface="Work Sans"/>
            </a:endParaRPr>
          </a:p>
          <a:p>
            <a:pPr indent="-93131">
              <a:spcBef>
                <a:spcPts val="0"/>
              </a:spcBef>
              <a:buSzPts val="1100"/>
              <a:buNone/>
            </a:pPr>
            <a:r>
              <a:rPr lang="en" sz="1800" dirty="0">
                <a:solidFill>
                  <a:schemeClr val="bg2"/>
                </a:solidFill>
                <a:latin typeface="Segoe UI Light" panose="020B0502040204020203" pitchFamily="34" charset="0"/>
                <a:cs typeface="Segoe UI Light" panose="020B0502040204020203" pitchFamily="34" charset="0"/>
              </a:rPr>
              <a:t>Cloud Technology Leader</a:t>
            </a:r>
          </a:p>
          <a:p>
            <a:pPr indent="-93131">
              <a:spcBef>
                <a:spcPts val="0"/>
              </a:spcBef>
              <a:buSzPts val="1100"/>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a:t>
            </a:r>
            <a:r>
              <a:rPr lang="en" sz="1800" dirty="0" err="1">
                <a:solidFill>
                  <a:schemeClr val="bg2"/>
                </a:solidFill>
                <a:latin typeface="Segoe UI Light" panose="020B0502040204020203" pitchFamily="34" charset="0"/>
                <a:ea typeface="Work Sans"/>
                <a:cs typeface="Segoe UI Light" panose="020B0502040204020203" pitchFamily="34" charset="0"/>
                <a:sym typeface="Work Sans"/>
              </a:rPr>
              <a:t>kaluzaaa</a:t>
            </a:r>
            <a:endParaRPr lang="en" sz="1800" dirty="0">
              <a:solidFill>
                <a:schemeClr val="bg2"/>
              </a:solidFill>
              <a:latin typeface="Segoe UI Light" panose="020B0502040204020203" pitchFamily="34" charset="0"/>
              <a:ea typeface="Work Sans"/>
              <a:cs typeface="Segoe UI Light" panose="020B0502040204020203" pitchFamily="34" charset="0"/>
              <a:sym typeface="Work Sans"/>
            </a:endParaRPr>
          </a:p>
        </p:txBody>
      </p:sp>
      <p:pic>
        <p:nvPicPr>
          <p:cNvPr id="3" name="Picture 2">
            <a:extLst>
              <a:ext uri="{FF2B5EF4-FFF2-40B4-BE49-F238E27FC236}">
                <a16:creationId xmlns:a16="http://schemas.microsoft.com/office/drawing/2014/main" id="{C110F1D5-13B8-0E40-A28B-CD1A0ABF0A4E}"/>
              </a:ext>
            </a:extLst>
          </p:cNvPr>
          <p:cNvPicPr>
            <a:picLocks noChangeAspect="1"/>
          </p:cNvPicPr>
          <p:nvPr/>
        </p:nvPicPr>
        <p:blipFill>
          <a:blip r:embed="rId3"/>
          <a:stretch>
            <a:fillRect/>
          </a:stretch>
        </p:blipFill>
        <p:spPr>
          <a:xfrm>
            <a:off x="508550" y="1790472"/>
            <a:ext cx="2926800" cy="2926800"/>
          </a:xfrm>
          <a:prstGeom prst="rect">
            <a:avLst/>
          </a:prstGeom>
        </p:spPr>
      </p:pic>
    </p:spTree>
    <p:extLst>
      <p:ext uri="{BB962C8B-B14F-4D97-AF65-F5344CB8AC3E}">
        <p14:creationId xmlns:p14="http://schemas.microsoft.com/office/powerpoint/2010/main" val="1613409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2" name="TextBox 21"/>
          <p:cNvSpPr txBox="1"/>
          <p:nvPr/>
        </p:nvSpPr>
        <p:spPr>
          <a:xfrm>
            <a:off x="965479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Security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control access to cluster resources and protect secrets</a:t>
            </a:r>
          </a:p>
        </p:txBody>
      </p:sp>
      <p:sp>
        <p:nvSpPr>
          <p:cNvPr id="21" name="TextBox 20"/>
          <p:cNvSpPr txBox="1"/>
          <p:nvPr/>
        </p:nvSpPr>
        <p:spPr>
          <a:xfrm>
            <a:off x="487914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3497"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491321"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266969"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 Discovery &amp; Load Balancing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 and how to connect</a:t>
            </a:r>
          </a:p>
        </p:txBody>
      </p:sp>
      <p:sp>
        <p:nvSpPr>
          <p:cNvPr id="33" name="TextBox 32"/>
          <p:cNvSpPr txBox="1"/>
          <p:nvPr/>
        </p:nvSpPr>
        <p:spPr>
          <a:xfrm>
            <a:off x="7272898"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497249"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654795" y="4115947"/>
            <a:ext cx="2330705" cy="2330705"/>
          </a:xfrm>
          <a:prstGeom prst="rect">
            <a:avLst/>
          </a:prstGeom>
          <a:solidFill>
            <a:schemeClr val="accent3"/>
          </a:solidFill>
        </p:spPr>
        <p:txBody>
          <a:bodyPr wrap="square" lIns="179208" tIns="143366" rIns="179208" bIns="143366"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14367">
              <a:spcAft>
                <a:spcPts val="333"/>
              </a:spcAft>
              <a:defRPr/>
            </a:pPr>
            <a:r>
              <a:rPr lang="en-US" sz="2000" b="1" dirty="0"/>
              <a:t>Storage volumes</a:t>
            </a:r>
            <a:r>
              <a:rPr lang="en-US" sz="2000" dirty="0"/>
              <a:t>: </a:t>
            </a:r>
            <a:br>
              <a:rPr lang="en-US" sz="2000" dirty="0"/>
            </a:br>
            <a:r>
              <a:rPr lang="en-US" sz="2000" dirty="0"/>
              <a:t>persistent data for containers</a:t>
            </a:r>
          </a:p>
        </p:txBody>
      </p:sp>
      <p:sp>
        <p:nvSpPr>
          <p:cNvPr id="36" name="TextBox 35"/>
          <p:cNvSpPr txBox="1"/>
          <p:nvPr/>
        </p:nvSpPr>
        <p:spPr>
          <a:xfrm>
            <a:off x="109425"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885073"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a:xfrm>
            <a:off x="269239" y="327864"/>
            <a:ext cx="11147432" cy="747791"/>
          </a:xfrm>
        </p:spPr>
        <p:txBody>
          <a:bodyPr>
            <a:noAutofit/>
          </a:bodyPr>
          <a:lstStyle/>
          <a:p>
            <a:pPr>
              <a:defRPr/>
            </a:pPr>
            <a:r>
              <a:rPr lang="en-US" sz="4705" dirty="0">
                <a:solidFill>
                  <a:schemeClr val="accent6">
                    <a:lumMod val="50000"/>
                  </a:schemeClr>
                </a:solidFill>
                <a:latin typeface="Segoe UI Semibold" panose="020B0702040204020203" pitchFamily="34" charset="0"/>
              </a:rPr>
              <a:t>Container Management at </a:t>
            </a:r>
            <a:r>
              <a:rPr lang="en-US" sz="4705" dirty="0">
                <a:solidFill>
                  <a:schemeClr val="accent1"/>
                </a:solidFill>
                <a:latin typeface="Segoe UI Semibold" panose="020B0702040204020203" pitchFamily="34" charset="0"/>
              </a:rPr>
              <a:t>Scale</a:t>
            </a:r>
          </a:p>
        </p:txBody>
      </p:sp>
    </p:spTree>
    <p:extLst>
      <p:ext uri="{BB962C8B-B14F-4D97-AF65-F5344CB8AC3E}">
        <p14:creationId xmlns:p14="http://schemas.microsoft.com/office/powerpoint/2010/main" val="518490106"/>
      </p:ext>
    </p:extLst>
  </p:cSld>
  <p:clrMapOvr>
    <a:overrideClrMapping bg1="lt1" tx1="dk1" bg2="lt2" tx2="dk2" accent1="accent1" accent2="accent2" accent3="accent3" accent4="accent4" accent5="accent5" accent6="accent6" hlink="hlink" folHlink="folHlink"/>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the de-facto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Portable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Extensible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Modular, pluggable, </a:t>
              </a:r>
              <a:r>
                <a:rPr lang="en-US" sz="1765" dirty="0" err="1">
                  <a:solidFill>
                    <a:srgbClr val="505050"/>
                  </a:solidFill>
                  <a:latin typeface="Segoe UI"/>
                  <a:cs typeface="Segoe UI Semibold" panose="020B0702040204020203" pitchFamily="34" charset="0"/>
                </a:rPr>
                <a:t>hookable</a:t>
              </a:r>
              <a:r>
                <a:rPr lang="en-US" sz="1765" dirty="0">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Self-healing </a:t>
              </a:r>
            </a:p>
            <a:p>
              <a:pPr algn="ctr" defTabSz="914367">
                <a:spcAft>
                  <a:spcPts val="588"/>
                </a:spcAft>
              </a:pPr>
              <a:r>
                <a:rPr lang="en-US" sz="1765" dirty="0">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100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empowering you to do more</a:t>
            </a:r>
          </a:p>
        </p:txBody>
      </p:sp>
      <p:grpSp>
        <p:nvGrpSpPr>
          <p:cNvPr id="2" name="Group 1">
            <a:extLst>
              <a:ext uri="{FF2B5EF4-FFF2-40B4-BE49-F238E27FC236}">
                <a16:creationId xmlns:a16="http://schemas.microsoft.com/office/drawing/2014/main" id="{692AB38E-A84F-4340-953A-10A57AB7D019}"/>
              </a:ext>
            </a:extLst>
          </p:cNvPr>
          <p:cNvGrpSpPr/>
          <p:nvPr/>
        </p:nvGrpSpPr>
        <p:grpSpPr>
          <a:xfrm>
            <a:off x="2019153" y="4677510"/>
            <a:ext cx="8153696" cy="144024"/>
            <a:chOff x="2059640" y="4770807"/>
            <a:chExt cx="8317195" cy="146912"/>
          </a:xfrm>
        </p:grpSpPr>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294683"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478514A-6F2C-45EE-8FB5-0602D05AE148}"/>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4783067"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10229923"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1BB26B60-224D-41C3-8EFF-740E8A492E30}"/>
                </a:ext>
              </a:extLst>
            </p:cNvPr>
            <p:cNvSpPr/>
            <p:nvPr/>
          </p:nvSpPr>
          <p:spPr bwMode="auto">
            <a:xfrm rot="16200000">
              <a:off x="7506494"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97ECDE0C-0C72-4C85-A8B9-E35B4C254181}"/>
                </a:ext>
              </a:extLst>
            </p:cNvPr>
            <p:cNvCxnSpPr>
              <a:cxnSpLocks/>
            </p:cNvCxnSpPr>
            <p:nvPr/>
          </p:nvCxnSpPr>
          <p:spPr>
            <a:xfrm>
              <a:off x="5018110"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689E3A-2A61-4401-A202-16FFC27D7981}"/>
                </a:ext>
              </a:extLst>
            </p:cNvPr>
            <p:cNvCxnSpPr>
              <a:cxnSpLocks/>
            </p:cNvCxnSpPr>
            <p:nvPr/>
          </p:nvCxnSpPr>
          <p:spPr>
            <a:xfrm>
              <a:off x="7741537"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DD65320-41B4-41F2-B077-579F6A2AADA5}"/>
              </a:ext>
            </a:extLst>
          </p:cNvPr>
          <p:cNvGrpSpPr/>
          <p:nvPr/>
        </p:nvGrpSpPr>
        <p:grpSpPr>
          <a:xfrm>
            <a:off x="874982" y="5117943"/>
            <a:ext cx="10283640" cy="1104319"/>
            <a:chOff x="892527" y="5220071"/>
            <a:chExt cx="10489848" cy="1126463"/>
          </a:xfrm>
        </p:grpSpPr>
        <p:sp>
          <p:nvSpPr>
            <p:cNvPr id="84" name="TextBox 83">
              <a:extLst>
                <a:ext uri="{FF2B5EF4-FFF2-40B4-BE49-F238E27FC236}">
                  <a16:creationId xmlns:a16="http://schemas.microsoft.com/office/drawing/2014/main" id="{EA38544F-1E11-4A73-9D1E-9EFD848A2A24}"/>
                </a:ext>
              </a:extLst>
            </p:cNvPr>
            <p:cNvSpPr txBox="1"/>
            <p:nvPr/>
          </p:nvSpPr>
          <p:spPr>
            <a:xfrm>
              <a:off x="892527" y="5220071"/>
              <a:ext cx="248113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Deploy your applications quickly and predictably</a:t>
              </a:r>
            </a:p>
          </p:txBody>
        </p:sp>
        <p:sp>
          <p:nvSpPr>
            <p:cNvPr id="19" name="TextBox 18">
              <a:extLst>
                <a:ext uri="{FF2B5EF4-FFF2-40B4-BE49-F238E27FC236}">
                  <a16:creationId xmlns:a16="http://schemas.microsoft.com/office/drawing/2014/main" id="{C3C171FE-C1C0-4476-9063-29D5A00748EE}"/>
                </a:ext>
              </a:extLst>
            </p:cNvPr>
            <p:cNvSpPr txBox="1"/>
            <p:nvPr/>
          </p:nvSpPr>
          <p:spPr>
            <a:xfrm>
              <a:off x="3878114" y="5220071"/>
              <a:ext cx="195681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your applications on the fly</a:t>
              </a:r>
            </a:p>
          </p:txBody>
        </p:sp>
        <p:sp>
          <p:nvSpPr>
            <p:cNvPr id="20" name="TextBox 19">
              <a:extLst>
                <a:ext uri="{FF2B5EF4-FFF2-40B4-BE49-F238E27FC236}">
                  <a16:creationId xmlns:a16="http://schemas.microsoft.com/office/drawing/2014/main" id="{5FB808B3-89CC-4F16-9CCA-86C8DE0C8B6A}"/>
                </a:ext>
              </a:extLst>
            </p:cNvPr>
            <p:cNvSpPr txBox="1"/>
            <p:nvPr/>
          </p:nvSpPr>
          <p:spPr>
            <a:xfrm>
              <a:off x="6434998" y="5220072"/>
              <a:ext cx="228990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Roll out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new features seamlessly</a:t>
              </a:r>
            </a:p>
          </p:txBody>
        </p:sp>
        <p:sp>
          <p:nvSpPr>
            <p:cNvPr id="21" name="TextBox 20">
              <a:extLst>
                <a:ext uri="{FF2B5EF4-FFF2-40B4-BE49-F238E27FC236}">
                  <a16:creationId xmlns:a16="http://schemas.microsoft.com/office/drawing/2014/main" id="{6353A574-95E6-480C-A8FE-09B97B1441E1}"/>
                </a:ext>
              </a:extLst>
            </p:cNvPr>
            <p:cNvSpPr txBox="1"/>
            <p:nvPr/>
          </p:nvSpPr>
          <p:spPr>
            <a:xfrm>
              <a:off x="9224383" y="5220071"/>
              <a:ext cx="215799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Limit hardware usage to required resources only</a:t>
              </a:r>
            </a:p>
          </p:txBody>
        </p:sp>
      </p:grpSp>
      <p:grpSp>
        <p:nvGrpSpPr>
          <p:cNvPr id="22" name="Group 21">
            <a:extLst>
              <a:ext uri="{FF2B5EF4-FFF2-40B4-BE49-F238E27FC236}">
                <a16:creationId xmlns:a16="http://schemas.microsoft.com/office/drawing/2014/main" id="{D859A39E-C7C3-4F9A-BC25-8F2AB62370BE}"/>
              </a:ext>
            </a:extLst>
          </p:cNvPr>
          <p:cNvGrpSpPr/>
          <p:nvPr/>
        </p:nvGrpSpPr>
        <p:grpSpPr>
          <a:xfrm>
            <a:off x="5087522" y="1883998"/>
            <a:ext cx="2016957" cy="2016957"/>
            <a:chOff x="5189537" y="1921279"/>
            <a:chExt cx="2057401" cy="2057401"/>
          </a:xfrm>
        </p:grpSpPr>
        <p:sp>
          <p:nvSpPr>
            <p:cNvPr id="23" name="Oval 22">
              <a:extLst>
                <a:ext uri="{FF2B5EF4-FFF2-40B4-BE49-F238E27FC236}">
                  <a16:creationId xmlns:a16="http://schemas.microsoft.com/office/drawing/2014/main" id="{ECC8E89F-DA90-40C5-9C01-A7BF6919A43C}"/>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8C2E732F-EEB5-48F1-82C0-57B0D6556821}"/>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27" name="Straight Connector 26">
            <a:extLst>
              <a:ext uri="{FF2B5EF4-FFF2-40B4-BE49-F238E27FC236}">
                <a16:creationId xmlns:a16="http://schemas.microsoft.com/office/drawing/2014/main" id="{99DB20B9-F0B9-44A5-A22B-4DED76781587}"/>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059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4000" b="-14000"/>
          </a:stretch>
        </a:blipFill>
        <a:effectLst/>
      </p:bgPr>
    </p:bg>
    <p:spTree>
      <p:nvGrpSpPr>
        <p:cNvPr id="1" name=""/>
        <p:cNvGrpSpPr/>
        <p:nvPr/>
      </p:nvGrpSpPr>
      <p:grpSpPr>
        <a:xfrm>
          <a:off x="0" y="0"/>
          <a:ext cx="0" cy="0"/>
          <a:chOff x="0" y="0"/>
          <a:chExt cx="0" cy="0"/>
        </a:xfrm>
      </p:grpSpPr>
      <p:sp>
        <p:nvSpPr>
          <p:cNvPr id="2" name="TextBox 1"/>
          <p:cNvSpPr txBox="1"/>
          <p:nvPr/>
        </p:nvSpPr>
        <p:spPr>
          <a:xfrm>
            <a:off x="369986" y="5478879"/>
            <a:ext cx="11548151" cy="1089529"/>
          </a:xfrm>
          <a:prstGeom prst="rect">
            <a:avLst/>
          </a:prstGeom>
          <a:noFill/>
        </p:spPr>
        <p:txBody>
          <a:bodyPr wrap="square" rtlCol="0">
            <a:spAutoFit/>
          </a:bodyPr>
          <a:lstStyle/>
          <a:p>
            <a:pPr>
              <a:lnSpc>
                <a:spcPct val="90000"/>
              </a:lnSpc>
              <a:spcBef>
                <a:spcPct val="0"/>
              </a:spcBef>
            </a:pPr>
            <a:r>
              <a:rPr lang="en-US" sz="3600" i="1" dirty="0">
                <a:solidFill>
                  <a:schemeClr val="bg1"/>
                </a:solidFill>
                <a:latin typeface="+mj-lt"/>
              </a:rPr>
              <a:t>“Distributed apps are sufficiently complicated that they need to be flown by the instruments”</a:t>
            </a:r>
          </a:p>
        </p:txBody>
      </p:sp>
    </p:spTree>
    <p:extLst>
      <p:ext uri="{BB962C8B-B14F-4D97-AF65-F5344CB8AC3E}">
        <p14:creationId xmlns:p14="http://schemas.microsoft.com/office/powerpoint/2010/main" val="2082394896"/>
      </p:ext>
    </p:extLst>
  </p:cSld>
  <p:clrMapOvr>
    <a:overrideClrMapping bg1="lt1" tx1="dk1" bg2="lt2" tx2="dk2" accent1="accent1" accent2="accent2" accent3="accent3" accent4="accent4" accent5="accent5" accent6="accent6" hlink="hlink" folHlink="folHlink"/>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313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0715078" cy="854371"/>
          </a:xfrm>
        </p:spPr>
        <p:txBody>
          <a:bodyPr anchor="ctr"/>
          <a:lstStyle/>
          <a:p>
            <a:r>
              <a:rPr lang="en-US" sz="5882" dirty="0">
                <a:solidFill>
                  <a:schemeClr val="bg1"/>
                </a:solidFill>
              </a:rPr>
              <a:t>Azure container technology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9BA1068C-1A45-477A-BF9D-38CC1B0D86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42BC790E-7D56-4A14-95C4-D8378B0462AA}"/>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E392BD0A-3124-49E6-87B8-0BE629944B8F}"/>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F88D7D98-2C09-4006-95A3-86A13A32DEFA}"/>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D80E115A-6376-4F37-A574-363E234B7F11}"/>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78268000-00F7-45D7-A0A4-14BA431293E5}"/>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FED64575-8A09-4C87-A316-C177AB28C0EE}"/>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4A4A39B3-4664-4F95-94E4-6055BAE9949A}"/>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C3198EC0-E622-4906-924D-C7AB33E50DBA}"/>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C184F8F0-302C-4377-A276-FBF1A7FC2D5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6391776E-5E58-E24A-95BB-6EC108D3161D}"/>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347816EC-58FD-A246-8090-DFBE96980686}"/>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81F1D042-BC38-3D4C-95E1-652703811152}"/>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C46D060E-A65F-E14B-9505-ACF0D70DC250}"/>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C80B2A2-6D33-4945-9A5B-E85EF053C58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11333346-9056-EE46-B6FF-E07541EF7F10}"/>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8F0C8B0-CF72-074D-B65B-B30C0A5CA5D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17B7F92E-AF7A-A44C-B3AD-15D2A5590AA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72151585-AC51-6C44-A288-994052CDF094}"/>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6A3857FD-EC5A-9B40-B838-26A077349CA6}"/>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569F2455-6120-9C44-A562-E67B11534D92}"/>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638FC468-EB6A-4A45-ADAB-5F12F31BD2FE}"/>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3E8AC872-0E63-4D40-9114-5475803B9715}"/>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C01AF6D2-B234-BC4A-AFEA-4BE314E5CE3D}"/>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D79AE32E-7E37-D94D-8E28-C5EFEB4151FE}"/>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E6E3C8CD-7030-CC49-91D0-CA47B5336448}"/>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A178866-105F-6E4A-AA26-639CA189C84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56736A6F-1058-4843-98AF-56875BFB7E78}"/>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A943774C-0E96-3B4A-AAA5-857DD6843B73}"/>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E0D88B8A-66E2-B341-8CF1-35A73694F4DF}"/>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23254591-823F-3548-A9C5-549EA3AD8827}"/>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30BC6206-EDD7-894C-B2E2-08506133F1F8}"/>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1FD0B236-F46A-E443-A696-FFDA29FEC2A9}"/>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719E50F4-C447-5949-906B-D6AF19DB5E23}"/>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F93E3A32-8FB4-EE44-9691-251B9B9E241B}"/>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0633166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72661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strategy</a:t>
            </a:r>
          </a:p>
        </p:txBody>
      </p:sp>
      <p:sp>
        <p:nvSpPr>
          <p:cNvPr id="15" name="TextBox 14">
            <a:extLst>
              <a:ext uri="{FF2B5EF4-FFF2-40B4-BE49-F238E27FC236}">
                <a16:creationId xmlns:a16="http://schemas.microsoft.com/office/drawing/2014/main" id="{26811C37-2BFF-4A09-A552-A8F715D971F5}"/>
              </a:ext>
            </a:extLst>
          </p:cNvPr>
          <p:cNvSpPr txBox="1"/>
          <p:nvPr/>
        </p:nvSpPr>
        <p:spPr>
          <a:xfrm>
            <a:off x="1251367"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Embrace containers as ubiquitous</a:t>
            </a:r>
          </a:p>
        </p:txBody>
      </p:sp>
      <p:sp>
        <p:nvSpPr>
          <p:cNvPr id="16" name="TextBox 15">
            <a:extLst>
              <a:ext uri="{FF2B5EF4-FFF2-40B4-BE49-F238E27FC236}">
                <a16:creationId xmlns:a16="http://schemas.microsoft.com/office/drawing/2014/main" id="{DAAB754F-444F-4571-99F8-2E9FF8966D0B}"/>
              </a:ext>
            </a:extLst>
          </p:cNvPr>
          <p:cNvSpPr txBox="1"/>
          <p:nvPr/>
        </p:nvSpPr>
        <p:spPr>
          <a:xfrm>
            <a:off x="4803475" y="4902600"/>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Support containers across the compute portfolio</a:t>
            </a:r>
          </a:p>
        </p:txBody>
      </p:sp>
      <p:sp>
        <p:nvSpPr>
          <p:cNvPr id="19" name="TextBox 18">
            <a:extLst>
              <a:ext uri="{FF2B5EF4-FFF2-40B4-BE49-F238E27FC236}">
                <a16:creationId xmlns:a16="http://schemas.microsoft.com/office/drawing/2014/main" id="{E3739F6F-6F10-449A-ACDC-3CA9F2DFDFB2}"/>
              </a:ext>
            </a:extLst>
          </p:cNvPr>
          <p:cNvSpPr txBox="1"/>
          <p:nvPr/>
        </p:nvSpPr>
        <p:spPr>
          <a:xfrm>
            <a:off x="8355582"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Democratize container technology</a:t>
            </a:r>
          </a:p>
        </p:txBody>
      </p:sp>
      <p:pic>
        <p:nvPicPr>
          <p:cNvPr id="56" name="Graphic 55">
            <a:extLst>
              <a:ext uri="{FF2B5EF4-FFF2-40B4-BE49-F238E27FC236}">
                <a16:creationId xmlns:a16="http://schemas.microsoft.com/office/drawing/2014/main" id="{11D2669A-1521-4D94-8C8A-44E19DFDF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2309" y="2297461"/>
            <a:ext cx="2175428" cy="2225726"/>
          </a:xfrm>
          <a:prstGeom prst="rect">
            <a:avLst/>
          </a:prstGeom>
        </p:spPr>
      </p:pic>
      <p:pic>
        <p:nvPicPr>
          <p:cNvPr id="67" name="Graphic 66">
            <a:extLst>
              <a:ext uri="{FF2B5EF4-FFF2-40B4-BE49-F238E27FC236}">
                <a16:creationId xmlns:a16="http://schemas.microsoft.com/office/drawing/2014/main" id="{D4298C06-E8D4-4EE7-8FC0-813A46B52E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739" y="2208206"/>
            <a:ext cx="2257163" cy="2244587"/>
          </a:xfrm>
          <a:prstGeom prst="rect">
            <a:avLst/>
          </a:prstGeom>
        </p:spPr>
      </p:pic>
      <p:grpSp>
        <p:nvGrpSpPr>
          <p:cNvPr id="38" name="Group 37">
            <a:extLst>
              <a:ext uri="{FF2B5EF4-FFF2-40B4-BE49-F238E27FC236}">
                <a16:creationId xmlns:a16="http://schemas.microsoft.com/office/drawing/2014/main" id="{FA81BE80-88BD-49FB-BEE0-C0CB4B2B906B}"/>
              </a:ext>
            </a:extLst>
          </p:cNvPr>
          <p:cNvGrpSpPr/>
          <p:nvPr/>
        </p:nvGrpSpPr>
        <p:grpSpPr>
          <a:xfrm>
            <a:off x="4285415" y="2059283"/>
            <a:ext cx="3550750" cy="2610487"/>
            <a:chOff x="4108129" y="1925614"/>
            <a:chExt cx="4148384" cy="3049864"/>
          </a:xfrm>
        </p:grpSpPr>
        <p:pic>
          <p:nvPicPr>
            <p:cNvPr id="70" name="Graphic 69">
              <a:extLst>
                <a:ext uri="{FF2B5EF4-FFF2-40B4-BE49-F238E27FC236}">
                  <a16:creationId xmlns:a16="http://schemas.microsoft.com/office/drawing/2014/main" id="{8F772D9F-FA5A-4EAC-9453-64354B581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8129" y="1925614"/>
              <a:ext cx="3569928" cy="3049864"/>
            </a:xfrm>
            <a:prstGeom prst="rect">
              <a:avLst/>
            </a:prstGeom>
          </p:spPr>
        </p:pic>
        <p:cxnSp>
          <p:nvCxnSpPr>
            <p:cNvPr id="74" name="Straight Connector 73">
              <a:extLst>
                <a:ext uri="{FF2B5EF4-FFF2-40B4-BE49-F238E27FC236}">
                  <a16:creationId xmlns:a16="http://schemas.microsoft.com/office/drawing/2014/main" id="{2EDEE235-FF0A-49A6-9593-F908245B45CA}"/>
                </a:ext>
              </a:extLst>
            </p:cNvPr>
            <p:cNvCxnSpPr>
              <a:cxnSpLocks/>
            </p:cNvCxnSpPr>
            <p:nvPr/>
          </p:nvCxnSpPr>
          <p:spPr>
            <a:xfrm>
              <a:off x="7516699" y="4233764"/>
              <a:ext cx="52240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91AC141-7F85-4B9F-83E3-CEF51F0D0E9F}"/>
                </a:ext>
              </a:extLst>
            </p:cNvPr>
            <p:cNvCxnSpPr>
              <a:cxnSpLocks/>
            </p:cNvCxnSpPr>
            <p:nvPr/>
          </p:nvCxnSpPr>
          <p:spPr>
            <a:xfrm>
              <a:off x="7155656" y="4539899"/>
              <a:ext cx="22527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9FFC3A-EB41-4073-AC73-EA062097FA73}"/>
                </a:ext>
              </a:extLst>
            </p:cNvPr>
            <p:cNvCxnSpPr>
              <a:cxnSpLocks/>
            </p:cNvCxnSpPr>
            <p:nvPr/>
          </p:nvCxnSpPr>
          <p:spPr>
            <a:xfrm>
              <a:off x="7726249" y="4094064"/>
              <a:ext cx="40175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9363EB-8110-42A3-8D95-D8E10BAC6CB2}"/>
                </a:ext>
              </a:extLst>
            </p:cNvPr>
            <p:cNvCxnSpPr>
              <a:cxnSpLocks/>
            </p:cNvCxnSpPr>
            <p:nvPr/>
          </p:nvCxnSpPr>
          <p:spPr>
            <a:xfrm>
              <a:off x="7291423" y="260314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0AACF4-B6C3-4690-A188-9395D90B88CF}"/>
                </a:ext>
              </a:extLst>
            </p:cNvPr>
            <p:cNvCxnSpPr>
              <a:cxnSpLocks/>
            </p:cNvCxnSpPr>
            <p:nvPr/>
          </p:nvCxnSpPr>
          <p:spPr>
            <a:xfrm>
              <a:off x="7678057" y="2444399"/>
              <a:ext cx="21499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3435CD2-D964-4B96-81EE-850045617F44}"/>
                </a:ext>
              </a:extLst>
            </p:cNvPr>
            <p:cNvCxnSpPr>
              <a:cxnSpLocks/>
            </p:cNvCxnSpPr>
            <p:nvPr/>
          </p:nvCxnSpPr>
          <p:spPr>
            <a:xfrm>
              <a:off x="4568974" y="432399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1EFC59A-560D-4C01-B4B7-13BBA7695681}"/>
                </a:ext>
              </a:extLst>
            </p:cNvPr>
            <p:cNvCxnSpPr>
              <a:cxnSpLocks/>
            </p:cNvCxnSpPr>
            <p:nvPr/>
          </p:nvCxnSpPr>
          <p:spPr>
            <a:xfrm>
              <a:off x="8083550" y="29777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F857796-234C-4B5F-A62C-EDE1A86EC4CF}"/>
                </a:ext>
              </a:extLst>
            </p:cNvPr>
            <p:cNvCxnSpPr>
              <a:cxnSpLocks/>
            </p:cNvCxnSpPr>
            <p:nvPr/>
          </p:nvCxnSpPr>
          <p:spPr>
            <a:xfrm>
              <a:off x="8032750" y="45398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C3B257-B903-4DDF-A3C8-FFFEF8DE504D}"/>
                </a:ext>
              </a:extLst>
            </p:cNvPr>
            <p:cNvCxnSpPr>
              <a:cxnSpLocks/>
            </p:cNvCxnSpPr>
            <p:nvPr/>
          </p:nvCxnSpPr>
          <p:spPr>
            <a:xfrm>
              <a:off x="4211638" y="4632440"/>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2D0854-43BE-45E5-A05F-5B59C1036C2F}"/>
                </a:ext>
              </a:extLst>
            </p:cNvPr>
            <p:cNvCxnSpPr>
              <a:cxnSpLocks/>
            </p:cNvCxnSpPr>
            <p:nvPr/>
          </p:nvCxnSpPr>
          <p:spPr>
            <a:xfrm>
              <a:off x="4356023" y="3966815"/>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802DCBC-58DE-42E2-9B61-FEA5C263A728}"/>
                </a:ext>
              </a:extLst>
            </p:cNvPr>
            <p:cNvCxnSpPr>
              <a:cxnSpLocks/>
            </p:cNvCxnSpPr>
            <p:nvPr/>
          </p:nvCxnSpPr>
          <p:spPr>
            <a:xfrm>
              <a:off x="4448175" y="2515836"/>
              <a:ext cx="293762"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C26468-4018-46AD-882C-3869D1657685}"/>
                </a:ext>
              </a:extLst>
            </p:cNvPr>
            <p:cNvCxnSpPr>
              <a:cxnSpLocks/>
            </p:cNvCxnSpPr>
            <p:nvPr/>
          </p:nvCxnSpPr>
          <p:spPr>
            <a:xfrm>
              <a:off x="7770887" y="3479257"/>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19563F-C5C2-4298-B9D7-95B511ADF35A}"/>
                </a:ext>
              </a:extLst>
            </p:cNvPr>
            <p:cNvCxnSpPr>
              <a:cxnSpLocks/>
            </p:cNvCxnSpPr>
            <p:nvPr/>
          </p:nvCxnSpPr>
          <p:spPr>
            <a:xfrm>
              <a:off x="7474071" y="4539899"/>
              <a:ext cx="7754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8541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par>
                                <p:cTn id="10" presetID="10" presetClass="entr" presetSubtype="0" fill="hold" nodeType="withEffect">
                                  <p:stCondLst>
                                    <p:cond delay="7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53" presetClass="entr" presetSubtype="16" fill="hold" nodeType="withEffect">
                                  <p:stCondLst>
                                    <p:cond delay="1000"/>
                                  </p:stCondLst>
                                  <p:childTnLst>
                                    <p:set>
                                      <p:cBhvr>
                                        <p:cTn id="14" dur="1" fill="hold">
                                          <p:stCondLst>
                                            <p:cond delay="0"/>
                                          </p:stCondLst>
                                        </p:cTn>
                                        <p:tgtEl>
                                          <p:spTgt spid="56"/>
                                        </p:tgtEl>
                                        <p:attrNameLst>
                                          <p:attrName>style.visibility</p:attrName>
                                        </p:attrNameLst>
                                      </p:cBhvr>
                                      <p:to>
                                        <p:strVal val="visible"/>
                                      </p:to>
                                    </p:set>
                                    <p:anim calcmode="lin" valueType="num">
                                      <p:cBhvr>
                                        <p:cTn id="15" dur="500" fill="hold"/>
                                        <p:tgtEl>
                                          <p:spTgt spid="56"/>
                                        </p:tgtEl>
                                        <p:attrNameLst>
                                          <p:attrName>ppt_w</p:attrName>
                                        </p:attrNameLst>
                                      </p:cBhvr>
                                      <p:tavLst>
                                        <p:tav tm="0">
                                          <p:val>
                                            <p:fltVal val="0"/>
                                          </p:val>
                                        </p:tav>
                                        <p:tav tm="100000">
                                          <p:val>
                                            <p:strVal val="#ppt_w"/>
                                          </p:val>
                                        </p:tav>
                                      </p:tavLst>
                                    </p:anim>
                                    <p:anim calcmode="lin" valueType="num">
                                      <p:cBhvr>
                                        <p:cTn id="16" dur="500" fill="hold"/>
                                        <p:tgtEl>
                                          <p:spTgt spid="56"/>
                                        </p:tgtEl>
                                        <p:attrNameLst>
                                          <p:attrName>ppt_h</p:attrName>
                                        </p:attrNameLst>
                                      </p:cBhvr>
                                      <p:tavLst>
                                        <p:tav tm="0">
                                          <p:val>
                                            <p:fltVal val="0"/>
                                          </p:val>
                                        </p:tav>
                                        <p:tav tm="100000">
                                          <p:val>
                                            <p:strVal val="#ppt_h"/>
                                          </p:val>
                                        </p:tav>
                                      </p:tavLst>
                                    </p:anim>
                                    <p:animEffect transition="in" filter="fade">
                                      <p:cBhvr>
                                        <p:cTn id="17" dur="500"/>
                                        <p:tgtEl>
                                          <p:spTgt spid="56"/>
                                        </p:tgtEl>
                                      </p:cBhvr>
                                    </p:animEffect>
                                  </p:childTnLst>
                                </p:cTn>
                              </p:par>
                            </p:childTnLst>
                          </p:cTn>
                        </p:par>
                        <p:par>
                          <p:cTn id="18" fill="hold">
                            <p:stCondLst>
                              <p:cond delay="1500"/>
                            </p:stCondLst>
                            <p:childTnLst>
                              <p:par>
                                <p:cTn id="19" presetID="2" presetClass="entr" presetSubtype="4" decel="100000" fill="hold" grpId="0" nodeType="after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ppt_x"/>
                                          </p:val>
                                        </p:tav>
                                        <p:tav tm="100000">
                                          <p:val>
                                            <p:strVal val="#ppt_x"/>
                                          </p:val>
                                        </p:tav>
                                      </p:tavLst>
                                    </p:anim>
                                    <p:anim calcmode="lin" valueType="num">
                                      <p:cBhvr additive="base">
                                        <p:cTn id="22" dur="75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75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750" fill="hold"/>
                                        <p:tgtEl>
                                          <p:spTgt spid="16"/>
                                        </p:tgtEl>
                                        <p:attrNameLst>
                                          <p:attrName>ppt_x</p:attrName>
                                        </p:attrNameLst>
                                      </p:cBhvr>
                                      <p:tavLst>
                                        <p:tav tm="0">
                                          <p:val>
                                            <p:strVal val="#ppt_x"/>
                                          </p:val>
                                        </p:tav>
                                        <p:tav tm="100000">
                                          <p:val>
                                            <p:strVal val="#ppt_x"/>
                                          </p:val>
                                        </p:tav>
                                      </p:tavLst>
                                    </p:anim>
                                    <p:anim calcmode="lin" valueType="num">
                                      <p:cBhvr additive="base">
                                        <p:cTn id="26" dur="75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49143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ecosystem</a:t>
            </a:r>
          </a:p>
        </p:txBody>
      </p:sp>
      <p:sp>
        <p:nvSpPr>
          <p:cNvPr id="242" name="Rectangle: Rounded Corners 241">
            <a:extLst>
              <a:ext uri="{FF2B5EF4-FFF2-40B4-BE49-F238E27FC236}">
                <a16:creationId xmlns:a16="http://schemas.microsoft.com/office/drawing/2014/main" id="{87B4073F-B658-43E7-8DA4-EDAD30F440F5}"/>
              </a:ext>
            </a:extLst>
          </p:cNvPr>
          <p:cNvSpPr/>
          <p:nvPr/>
        </p:nvSpPr>
        <p:spPr bwMode="auto">
          <a:xfrm rot="5400000">
            <a:off x="10224252" y="567417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43" name="Rectangle: Rounded Corners 242">
            <a:extLst>
              <a:ext uri="{FF2B5EF4-FFF2-40B4-BE49-F238E27FC236}">
                <a16:creationId xmlns:a16="http://schemas.microsoft.com/office/drawing/2014/main" id="{F0EB4009-7D41-44C6-ABD6-55E7D8A847A4}"/>
              </a:ext>
            </a:extLst>
          </p:cNvPr>
          <p:cNvSpPr/>
          <p:nvPr/>
        </p:nvSpPr>
        <p:spPr bwMode="auto">
          <a:xfrm rot="5400000">
            <a:off x="10224252" y="226179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44" name="Group 243">
            <a:extLst>
              <a:ext uri="{FF2B5EF4-FFF2-40B4-BE49-F238E27FC236}">
                <a16:creationId xmlns:a16="http://schemas.microsoft.com/office/drawing/2014/main" id="{40EC1C4A-DD26-44F0-8561-16E62630060D}"/>
              </a:ext>
            </a:extLst>
          </p:cNvPr>
          <p:cNvGrpSpPr/>
          <p:nvPr/>
        </p:nvGrpSpPr>
        <p:grpSpPr>
          <a:xfrm>
            <a:off x="3280116" y="2392326"/>
            <a:ext cx="1582678" cy="3217769"/>
            <a:chOff x="4491419" y="2852057"/>
            <a:chExt cx="1614414" cy="3079652"/>
          </a:xfrm>
        </p:grpSpPr>
        <p:sp>
          <p:nvSpPr>
            <p:cNvPr id="274" name="Rectangle: Rounded Corners 273">
              <a:extLst>
                <a:ext uri="{FF2B5EF4-FFF2-40B4-BE49-F238E27FC236}">
                  <a16:creationId xmlns:a16="http://schemas.microsoft.com/office/drawing/2014/main" id="{63CE849D-2D4B-4DF7-8263-F7C26ACF6F4B}"/>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75" name="Group 274">
              <a:extLst>
                <a:ext uri="{FF2B5EF4-FFF2-40B4-BE49-F238E27FC236}">
                  <a16:creationId xmlns:a16="http://schemas.microsoft.com/office/drawing/2014/main" id="{E7EE617B-923A-46B1-81CD-BB13CF426480}"/>
                </a:ext>
              </a:extLst>
            </p:cNvPr>
            <p:cNvGrpSpPr/>
            <p:nvPr/>
          </p:nvGrpSpPr>
          <p:grpSpPr>
            <a:xfrm>
              <a:off x="4598744" y="3358746"/>
              <a:ext cx="1399763" cy="2432455"/>
              <a:chOff x="2931886" y="3387774"/>
              <a:chExt cx="1371600" cy="2345369"/>
            </a:xfrm>
          </p:grpSpPr>
          <p:sp>
            <p:nvSpPr>
              <p:cNvPr id="276" name="Rectangle: Rounded Corners 275">
                <a:extLst>
                  <a:ext uri="{FF2B5EF4-FFF2-40B4-BE49-F238E27FC236}">
                    <a16:creationId xmlns:a16="http://schemas.microsoft.com/office/drawing/2014/main" id="{902D8576-2683-4142-A6CD-337204BAD8C4}"/>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77" name="Rectangle: Rounded Corners 276">
                <a:extLst>
                  <a:ext uri="{FF2B5EF4-FFF2-40B4-BE49-F238E27FC236}">
                    <a16:creationId xmlns:a16="http://schemas.microsoft.com/office/drawing/2014/main" id="{30CF1997-64D6-4433-9041-C10AA36F7E3C}"/>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78" name="Rectangle: Rounded Corners 277">
                <a:extLst>
                  <a:ext uri="{FF2B5EF4-FFF2-40B4-BE49-F238E27FC236}">
                    <a16:creationId xmlns:a16="http://schemas.microsoft.com/office/drawing/2014/main" id="{BC70435E-D7C8-4383-BD1F-8C5F79A905D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79" name="Rectangle: Rounded Corners 278">
                <a:extLst>
                  <a:ext uri="{FF2B5EF4-FFF2-40B4-BE49-F238E27FC236}">
                    <a16:creationId xmlns:a16="http://schemas.microsoft.com/office/drawing/2014/main" id="{4BB11569-C071-4FCD-9EED-ED169D0AA162}"/>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45" name="Rectangle: Rounded Corners 244">
            <a:extLst>
              <a:ext uri="{FF2B5EF4-FFF2-40B4-BE49-F238E27FC236}">
                <a16:creationId xmlns:a16="http://schemas.microsoft.com/office/drawing/2014/main" id="{167EF3A9-9F7D-4778-95B0-A06CF0B999D0}"/>
              </a:ext>
            </a:extLst>
          </p:cNvPr>
          <p:cNvSpPr/>
          <p:nvPr/>
        </p:nvSpPr>
        <p:spPr bwMode="auto">
          <a:xfrm>
            <a:off x="1389804" y="2392326"/>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46" name="Group 245">
            <a:extLst>
              <a:ext uri="{FF2B5EF4-FFF2-40B4-BE49-F238E27FC236}">
                <a16:creationId xmlns:a16="http://schemas.microsoft.com/office/drawing/2014/main" id="{88BDBA05-C183-413D-A3EC-1826460284D1}"/>
              </a:ext>
            </a:extLst>
          </p:cNvPr>
          <p:cNvGrpSpPr/>
          <p:nvPr/>
        </p:nvGrpSpPr>
        <p:grpSpPr>
          <a:xfrm>
            <a:off x="1495020" y="2921739"/>
            <a:ext cx="1372247" cy="2541547"/>
            <a:chOff x="2931886" y="3387774"/>
            <a:chExt cx="1371600" cy="2345369"/>
          </a:xfrm>
        </p:grpSpPr>
        <p:sp>
          <p:nvSpPr>
            <p:cNvPr id="270" name="Rectangle: Rounded Corners 269">
              <a:extLst>
                <a:ext uri="{FF2B5EF4-FFF2-40B4-BE49-F238E27FC236}">
                  <a16:creationId xmlns:a16="http://schemas.microsoft.com/office/drawing/2014/main" id="{833715C4-9A35-46A2-AE00-10B3BA5B4EA0}"/>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71" name="Rectangle: Rounded Corners 270">
              <a:extLst>
                <a:ext uri="{FF2B5EF4-FFF2-40B4-BE49-F238E27FC236}">
                  <a16:creationId xmlns:a16="http://schemas.microsoft.com/office/drawing/2014/main" id="{7863FBC1-07DA-47B0-95C1-06E045DB0958}"/>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72" name="Rectangle: Rounded Corners 271">
              <a:extLst>
                <a:ext uri="{FF2B5EF4-FFF2-40B4-BE49-F238E27FC236}">
                  <a16:creationId xmlns:a16="http://schemas.microsoft.com/office/drawing/2014/main" id="{51C5B706-2F78-436A-9BCB-70BC15E05C03}"/>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73" name="Rectangle: Rounded Corners 272">
              <a:extLst>
                <a:ext uri="{FF2B5EF4-FFF2-40B4-BE49-F238E27FC236}">
                  <a16:creationId xmlns:a16="http://schemas.microsoft.com/office/drawing/2014/main" id="{CF0F12B6-381B-42B9-A4BB-7F8FACA37A16}"/>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47" name="Rectangle: Rounded Corners 246">
            <a:extLst>
              <a:ext uri="{FF2B5EF4-FFF2-40B4-BE49-F238E27FC236}">
                <a16:creationId xmlns:a16="http://schemas.microsoft.com/office/drawing/2014/main" id="{4C92A267-738D-41CD-99E3-949E901DF4B2}"/>
              </a:ext>
            </a:extLst>
          </p:cNvPr>
          <p:cNvSpPr/>
          <p:nvPr/>
        </p:nvSpPr>
        <p:spPr bwMode="auto">
          <a:xfrm>
            <a:off x="1389803" y="5728154"/>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48" name="Rectangle: Rounded Corners 247">
            <a:extLst>
              <a:ext uri="{FF2B5EF4-FFF2-40B4-BE49-F238E27FC236}">
                <a16:creationId xmlns:a16="http://schemas.microsoft.com/office/drawing/2014/main" id="{A4271E32-7C0D-43DE-B699-5A3E30D745A4}"/>
              </a:ext>
            </a:extLst>
          </p:cNvPr>
          <p:cNvSpPr/>
          <p:nvPr/>
        </p:nvSpPr>
        <p:spPr bwMode="auto">
          <a:xfrm>
            <a:off x="9507791" y="1991207"/>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49" name="Straight Arrow Connector 248">
            <a:extLst>
              <a:ext uri="{FF2B5EF4-FFF2-40B4-BE49-F238E27FC236}">
                <a16:creationId xmlns:a16="http://schemas.microsoft.com/office/drawing/2014/main" id="{9102076D-26C7-43A4-84FC-25964594867E}"/>
              </a:ext>
            </a:extLst>
          </p:cNvPr>
          <p:cNvCxnSpPr>
            <a:cxnSpLocks/>
            <a:stCxn id="268" idx="2"/>
            <a:endCxn id="255" idx="0"/>
          </p:cNvCxnSpPr>
          <p:nvPr/>
        </p:nvCxnSpPr>
        <p:spPr>
          <a:xfrm flipH="1">
            <a:off x="5847255" y="4157835"/>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4D98370F-621B-4BDF-916C-5D67C73E44A9}"/>
              </a:ext>
            </a:extLst>
          </p:cNvPr>
          <p:cNvCxnSpPr>
            <a:cxnSpLocks/>
          </p:cNvCxnSpPr>
          <p:nvPr/>
        </p:nvCxnSpPr>
        <p:spPr>
          <a:xfrm flipV="1">
            <a:off x="10476162" y="1813818"/>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51" name="Rectangle: Rounded Corners 250">
            <a:extLst>
              <a:ext uri="{FF2B5EF4-FFF2-40B4-BE49-F238E27FC236}">
                <a16:creationId xmlns:a16="http://schemas.microsoft.com/office/drawing/2014/main" id="{AF4520B2-9EDA-45C6-B277-557FAF73A904}"/>
              </a:ext>
            </a:extLst>
          </p:cNvPr>
          <p:cNvSpPr/>
          <p:nvPr/>
        </p:nvSpPr>
        <p:spPr bwMode="auto">
          <a:xfrm>
            <a:off x="3280117" y="1812650"/>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52" name="Group 251">
            <a:extLst>
              <a:ext uri="{FF2B5EF4-FFF2-40B4-BE49-F238E27FC236}">
                <a16:creationId xmlns:a16="http://schemas.microsoft.com/office/drawing/2014/main" id="{6AF5B49C-CFA5-432C-98D9-4D4F8EED1CBA}"/>
              </a:ext>
            </a:extLst>
          </p:cNvPr>
          <p:cNvGrpSpPr/>
          <p:nvPr/>
        </p:nvGrpSpPr>
        <p:grpSpPr>
          <a:xfrm>
            <a:off x="5224446" y="3298449"/>
            <a:ext cx="1248413" cy="859386"/>
            <a:chOff x="5465920" y="3243178"/>
            <a:chExt cx="1407780" cy="931522"/>
          </a:xfrm>
        </p:grpSpPr>
        <p:sp>
          <p:nvSpPr>
            <p:cNvPr id="268" name="Rectangle: Rounded Corners 267">
              <a:extLst>
                <a:ext uri="{FF2B5EF4-FFF2-40B4-BE49-F238E27FC236}">
                  <a16:creationId xmlns:a16="http://schemas.microsoft.com/office/drawing/2014/main" id="{30B0F624-BF05-412B-B5D2-98B8932AC7F7}"/>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69" name="Rectangle: Rounded Corners 268">
              <a:extLst>
                <a:ext uri="{FF2B5EF4-FFF2-40B4-BE49-F238E27FC236}">
                  <a16:creationId xmlns:a16="http://schemas.microsoft.com/office/drawing/2014/main" id="{F1F0C580-54A3-4FCC-B80C-CBBFA585C9C2}"/>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53" name="Straight Arrow Connector 252">
            <a:extLst>
              <a:ext uri="{FF2B5EF4-FFF2-40B4-BE49-F238E27FC236}">
                <a16:creationId xmlns:a16="http://schemas.microsoft.com/office/drawing/2014/main" id="{EA0D8179-C972-436B-90E9-340E8BD69985}"/>
              </a:ext>
            </a:extLst>
          </p:cNvPr>
          <p:cNvCxnSpPr>
            <a:cxnSpLocks/>
            <a:stCxn id="268" idx="2"/>
          </p:cNvCxnSpPr>
          <p:nvPr/>
        </p:nvCxnSpPr>
        <p:spPr>
          <a:xfrm>
            <a:off x="5848653" y="4157835"/>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Rectangle: Rounded Corners 253">
            <a:extLst>
              <a:ext uri="{FF2B5EF4-FFF2-40B4-BE49-F238E27FC236}">
                <a16:creationId xmlns:a16="http://schemas.microsoft.com/office/drawing/2014/main" id="{E3561475-FC0F-4734-87FE-108A1BAE004A}"/>
              </a:ext>
            </a:extLst>
          </p:cNvPr>
          <p:cNvSpPr/>
          <p:nvPr/>
        </p:nvSpPr>
        <p:spPr bwMode="auto">
          <a:xfrm>
            <a:off x="8117212" y="3298449"/>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55" name="Rectangle: Rounded Corners 254">
            <a:extLst>
              <a:ext uri="{FF2B5EF4-FFF2-40B4-BE49-F238E27FC236}">
                <a16:creationId xmlns:a16="http://schemas.microsoft.com/office/drawing/2014/main" id="{552E1468-9093-46FD-8D07-C9EAF48F0793}"/>
              </a:ext>
            </a:extLst>
          </p:cNvPr>
          <p:cNvSpPr/>
          <p:nvPr/>
        </p:nvSpPr>
        <p:spPr bwMode="auto">
          <a:xfrm>
            <a:off x="5223048" y="4893490"/>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56" name="Rectangle: Rounded Corners 255">
            <a:extLst>
              <a:ext uri="{FF2B5EF4-FFF2-40B4-BE49-F238E27FC236}">
                <a16:creationId xmlns:a16="http://schemas.microsoft.com/office/drawing/2014/main" id="{4300BD53-DAAB-4862-B5F4-813274EB2B3A}"/>
              </a:ext>
            </a:extLst>
          </p:cNvPr>
          <p:cNvSpPr/>
          <p:nvPr/>
        </p:nvSpPr>
        <p:spPr bwMode="auto">
          <a:xfrm>
            <a:off x="6675418"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57" name="Rectangle: Rounded Corners 256">
            <a:extLst>
              <a:ext uri="{FF2B5EF4-FFF2-40B4-BE49-F238E27FC236}">
                <a16:creationId xmlns:a16="http://schemas.microsoft.com/office/drawing/2014/main" id="{043B9D80-A691-4EE6-B8EB-F32E4903CBA0}"/>
              </a:ext>
            </a:extLst>
          </p:cNvPr>
          <p:cNvSpPr/>
          <p:nvPr/>
        </p:nvSpPr>
        <p:spPr bwMode="auto">
          <a:xfrm>
            <a:off x="8117005"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58" name="Rectangle: Rounded Corners 257">
            <a:extLst>
              <a:ext uri="{FF2B5EF4-FFF2-40B4-BE49-F238E27FC236}">
                <a16:creationId xmlns:a16="http://schemas.microsoft.com/office/drawing/2014/main" id="{D40FC2E3-6FDE-4D59-8461-DC3B4DEA76D0}"/>
              </a:ext>
            </a:extLst>
          </p:cNvPr>
          <p:cNvSpPr/>
          <p:nvPr/>
        </p:nvSpPr>
        <p:spPr bwMode="auto">
          <a:xfrm>
            <a:off x="6675418" y="32984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59" name="Straight Arrow Connector 258">
            <a:extLst>
              <a:ext uri="{FF2B5EF4-FFF2-40B4-BE49-F238E27FC236}">
                <a16:creationId xmlns:a16="http://schemas.microsoft.com/office/drawing/2014/main" id="{1D1533F5-09B4-4EC4-B537-80C337EBD739}"/>
              </a:ext>
            </a:extLst>
          </p:cNvPr>
          <p:cNvCxnSpPr>
            <a:cxnSpLocks/>
            <a:stCxn id="258" idx="2"/>
            <a:endCxn id="257" idx="0"/>
          </p:cNvCxnSpPr>
          <p:nvPr/>
        </p:nvCxnSpPr>
        <p:spPr>
          <a:xfrm>
            <a:off x="7298433" y="4157835"/>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FAB45A8-D5F9-49CA-9730-19BF0A0B3895}"/>
              </a:ext>
            </a:extLst>
          </p:cNvPr>
          <p:cNvCxnSpPr>
            <a:cxnSpLocks/>
            <a:stCxn id="254" idx="2"/>
            <a:endCxn id="257" idx="0"/>
          </p:cNvCxnSpPr>
          <p:nvPr/>
        </p:nvCxnSpPr>
        <p:spPr>
          <a:xfrm flipH="1">
            <a:off x="8740020" y="4157835"/>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61" name="Rectangle: Rounded Corners 260">
            <a:extLst>
              <a:ext uri="{FF2B5EF4-FFF2-40B4-BE49-F238E27FC236}">
                <a16:creationId xmlns:a16="http://schemas.microsoft.com/office/drawing/2014/main" id="{73CA45AE-CD07-4E07-8852-1E4CD9AEDB1A}"/>
              </a:ext>
            </a:extLst>
          </p:cNvPr>
          <p:cNvSpPr/>
          <p:nvPr/>
        </p:nvSpPr>
        <p:spPr bwMode="auto">
          <a:xfrm>
            <a:off x="5329464" y="4402154"/>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62" name="Rectangle: Rounded Corners 261">
            <a:extLst>
              <a:ext uri="{FF2B5EF4-FFF2-40B4-BE49-F238E27FC236}">
                <a16:creationId xmlns:a16="http://schemas.microsoft.com/office/drawing/2014/main" id="{7333CA25-D603-4665-9A3F-9AFC3293E05C}"/>
              </a:ext>
            </a:extLst>
          </p:cNvPr>
          <p:cNvSpPr/>
          <p:nvPr/>
        </p:nvSpPr>
        <p:spPr bwMode="auto">
          <a:xfrm>
            <a:off x="8117005" y="1991207"/>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63" name="Connector: Elbow 262">
            <a:extLst>
              <a:ext uri="{FF2B5EF4-FFF2-40B4-BE49-F238E27FC236}">
                <a16:creationId xmlns:a16="http://schemas.microsoft.com/office/drawing/2014/main" id="{241D5537-FCFC-4FF2-91CA-EF1D3042F283}"/>
              </a:ext>
            </a:extLst>
          </p:cNvPr>
          <p:cNvCxnSpPr>
            <a:cxnSpLocks/>
            <a:stCxn id="268" idx="0"/>
          </p:cNvCxnSpPr>
          <p:nvPr/>
        </p:nvCxnSpPr>
        <p:spPr>
          <a:xfrm rot="16200000" flipV="1">
            <a:off x="4492518" y="1942313"/>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id="{D10CC233-E14F-42DC-89B5-74BEA431777E}"/>
              </a:ext>
            </a:extLst>
          </p:cNvPr>
          <p:cNvCxnSpPr>
            <a:cxnSpLocks/>
            <a:stCxn id="258" idx="0"/>
          </p:cNvCxnSpPr>
          <p:nvPr/>
        </p:nvCxnSpPr>
        <p:spPr>
          <a:xfrm rot="16200000" flipV="1">
            <a:off x="5031958" y="1031973"/>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id="{2B3A4B0E-59B8-4B16-8668-87BC3ACE230B}"/>
              </a:ext>
            </a:extLst>
          </p:cNvPr>
          <p:cNvCxnSpPr>
            <a:cxnSpLocks/>
            <a:stCxn id="270" idx="3"/>
          </p:cNvCxnSpPr>
          <p:nvPr/>
        </p:nvCxnSpPr>
        <p:spPr>
          <a:xfrm flipV="1">
            <a:off x="2867267" y="1807024"/>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id="{8DE7E6BA-D69A-4B4B-8D47-75DB0C1C2648}"/>
              </a:ext>
            </a:extLst>
          </p:cNvPr>
          <p:cNvCxnSpPr>
            <a:cxnSpLocks/>
            <a:stCxn id="271" idx="3"/>
          </p:cNvCxnSpPr>
          <p:nvPr/>
        </p:nvCxnSpPr>
        <p:spPr>
          <a:xfrm flipV="1">
            <a:off x="2867266" y="1807024"/>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7254AC27-7BBC-4E16-B4B6-01BB81759503}"/>
              </a:ext>
            </a:extLst>
          </p:cNvPr>
          <p:cNvCxnSpPr>
            <a:cxnSpLocks/>
            <a:stCxn id="251" idx="2"/>
            <a:endCxn id="274" idx="0"/>
          </p:cNvCxnSpPr>
          <p:nvPr/>
        </p:nvCxnSpPr>
        <p:spPr>
          <a:xfrm flipH="1">
            <a:off x="4071456" y="2120009"/>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1" name="Freeform: Shape 220">
            <a:extLst>
              <a:ext uri="{FF2B5EF4-FFF2-40B4-BE49-F238E27FC236}">
                <a16:creationId xmlns:a16="http://schemas.microsoft.com/office/drawing/2014/main" id="{76A59ED3-B8A4-4795-BBED-8135C011530F}"/>
              </a:ext>
            </a:extLst>
          </p:cNvPr>
          <p:cNvSpPr/>
          <p:nvPr/>
        </p:nvSpPr>
        <p:spPr>
          <a:xfrm>
            <a:off x="6258496"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D623CA01-DCF3-4B38-9128-6F49D8E7EBA7}"/>
              </a:ext>
            </a:extLst>
          </p:cNvPr>
          <p:cNvSpPr/>
          <p:nvPr/>
        </p:nvSpPr>
        <p:spPr>
          <a:xfrm>
            <a:off x="6258496"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3278EEB6-3281-49BE-BC99-C3D356F23447}"/>
              </a:ext>
            </a:extLst>
          </p:cNvPr>
          <p:cNvSpPr/>
          <p:nvPr/>
        </p:nvSpPr>
        <p:spPr>
          <a:xfrm>
            <a:off x="6295390"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4B38B1FC-19E1-49C8-9A8D-9F2B07CFFE6F}"/>
              </a:ext>
            </a:extLst>
          </p:cNvPr>
          <p:cNvSpPr/>
          <p:nvPr/>
        </p:nvSpPr>
        <p:spPr>
          <a:xfrm>
            <a:off x="6161419"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0621DEB-ABD7-414F-A771-3B695D0D19B0}"/>
              </a:ext>
            </a:extLst>
          </p:cNvPr>
          <p:cNvSpPr/>
          <p:nvPr/>
        </p:nvSpPr>
        <p:spPr>
          <a:xfrm>
            <a:off x="6161419"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D33F82B2-ABA3-470C-BBB9-4F5C531B9934}"/>
              </a:ext>
            </a:extLst>
          </p:cNvPr>
          <p:cNvSpPr/>
          <p:nvPr/>
        </p:nvSpPr>
        <p:spPr>
          <a:xfrm>
            <a:off x="6198314"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226">
            <a:extLst>
              <a:ext uri="{FF2B5EF4-FFF2-40B4-BE49-F238E27FC236}">
                <a16:creationId xmlns:a16="http://schemas.microsoft.com/office/drawing/2014/main" id="{E56A6302-0344-4C2B-A0CB-B2107D3DF453}"/>
              </a:ext>
            </a:extLst>
          </p:cNvPr>
          <p:cNvSpPr/>
          <p:nvPr/>
        </p:nvSpPr>
        <p:spPr>
          <a:xfrm>
            <a:off x="6304547" y="390983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227">
            <a:extLst>
              <a:ext uri="{FF2B5EF4-FFF2-40B4-BE49-F238E27FC236}">
                <a16:creationId xmlns:a16="http://schemas.microsoft.com/office/drawing/2014/main" id="{81554F65-781A-4790-BBA9-84884C704385}"/>
              </a:ext>
            </a:extLst>
          </p:cNvPr>
          <p:cNvSpPr/>
          <p:nvPr/>
        </p:nvSpPr>
        <p:spPr>
          <a:xfrm>
            <a:off x="6304547"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47CE6AD2-EE16-4050-94A7-CD715D95DB48}"/>
              </a:ext>
            </a:extLst>
          </p:cNvPr>
          <p:cNvSpPr/>
          <p:nvPr/>
        </p:nvSpPr>
        <p:spPr>
          <a:xfrm>
            <a:off x="6341443" y="3930244"/>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5CFD6AA3-3F79-48ED-B064-2DAB43CF5F9B}"/>
              </a:ext>
            </a:extLst>
          </p:cNvPr>
          <p:cNvSpPr/>
          <p:nvPr/>
        </p:nvSpPr>
        <p:spPr>
          <a:xfrm>
            <a:off x="6110395" y="3908525"/>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9350E033-E325-4058-B9AB-661BABA2BD4C}"/>
              </a:ext>
            </a:extLst>
          </p:cNvPr>
          <p:cNvSpPr/>
          <p:nvPr/>
        </p:nvSpPr>
        <p:spPr>
          <a:xfrm>
            <a:off x="6110396" y="3928935"/>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44A8DC30-1765-4C85-A5AB-C064BAC7F93F}"/>
              </a:ext>
            </a:extLst>
          </p:cNvPr>
          <p:cNvSpPr/>
          <p:nvPr/>
        </p:nvSpPr>
        <p:spPr>
          <a:xfrm>
            <a:off x="6147290" y="3928935"/>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FCC98FFE-AB8C-489E-BEA5-07E26F313F20}"/>
              </a:ext>
            </a:extLst>
          </p:cNvPr>
          <p:cNvSpPr/>
          <p:nvPr/>
        </p:nvSpPr>
        <p:spPr>
          <a:xfrm>
            <a:off x="6158017"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E88E5257-81E5-4B16-BAD7-58561DA6AAEB}"/>
              </a:ext>
            </a:extLst>
          </p:cNvPr>
          <p:cNvSpPr/>
          <p:nvPr/>
        </p:nvSpPr>
        <p:spPr>
          <a:xfrm>
            <a:off x="6158018"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5" name="Freeform: Shape 234">
            <a:extLst>
              <a:ext uri="{FF2B5EF4-FFF2-40B4-BE49-F238E27FC236}">
                <a16:creationId xmlns:a16="http://schemas.microsoft.com/office/drawing/2014/main" id="{94129AD4-5CF0-488F-895F-FB346AE24CF2}"/>
              </a:ext>
            </a:extLst>
          </p:cNvPr>
          <p:cNvSpPr/>
          <p:nvPr/>
        </p:nvSpPr>
        <p:spPr>
          <a:xfrm>
            <a:off x="6194912"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6" name="Freeform: Shape 235">
            <a:extLst>
              <a:ext uri="{FF2B5EF4-FFF2-40B4-BE49-F238E27FC236}">
                <a16:creationId xmlns:a16="http://schemas.microsoft.com/office/drawing/2014/main" id="{CCE8F57C-2FD0-48EB-87F3-1AFBCFBCC717}"/>
              </a:ext>
            </a:extLst>
          </p:cNvPr>
          <p:cNvSpPr/>
          <p:nvPr/>
        </p:nvSpPr>
        <p:spPr>
          <a:xfrm>
            <a:off x="6258496"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E76A86F0-A10B-4377-A581-B3FF0C5FAEAE}"/>
              </a:ext>
            </a:extLst>
          </p:cNvPr>
          <p:cNvSpPr/>
          <p:nvPr/>
        </p:nvSpPr>
        <p:spPr>
          <a:xfrm>
            <a:off x="6258496"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33F326AF-DDBD-414A-95B8-62C9AE0A5938}"/>
              </a:ext>
            </a:extLst>
          </p:cNvPr>
          <p:cNvSpPr/>
          <p:nvPr/>
        </p:nvSpPr>
        <p:spPr>
          <a:xfrm>
            <a:off x="6295390"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69AAE290-52E0-4920-ADD0-D04B76FF507C}"/>
              </a:ext>
            </a:extLst>
          </p:cNvPr>
          <p:cNvSpPr/>
          <p:nvPr/>
        </p:nvSpPr>
        <p:spPr>
          <a:xfrm>
            <a:off x="6207472" y="3909834"/>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273EC09A-FE42-4478-A3A5-2D5330EA58B5}"/>
              </a:ext>
            </a:extLst>
          </p:cNvPr>
          <p:cNvSpPr/>
          <p:nvPr/>
        </p:nvSpPr>
        <p:spPr>
          <a:xfrm>
            <a:off x="6207472"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0FF4ADB3-2AC0-4CE1-9F1F-4B8B88884303}"/>
              </a:ext>
            </a:extLst>
          </p:cNvPr>
          <p:cNvSpPr/>
          <p:nvPr/>
        </p:nvSpPr>
        <p:spPr>
          <a:xfrm>
            <a:off x="6244366" y="3930244"/>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3DF454DB-2887-49FC-9AB4-131B14D1760C}"/>
              </a:ext>
            </a:extLst>
          </p:cNvPr>
          <p:cNvSpPr/>
          <p:nvPr/>
        </p:nvSpPr>
        <p:spPr>
          <a:xfrm>
            <a:off x="6110022" y="5274430"/>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D76714F3-6900-49B8-9764-D82F707F7AE7}"/>
              </a:ext>
            </a:extLst>
          </p:cNvPr>
          <p:cNvSpPr/>
          <p:nvPr/>
        </p:nvSpPr>
        <p:spPr>
          <a:xfrm>
            <a:off x="6232063" y="5317669"/>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70D55472-3766-413D-96EF-3789F12AF276}"/>
              </a:ext>
            </a:extLst>
          </p:cNvPr>
          <p:cNvSpPr/>
          <p:nvPr/>
        </p:nvSpPr>
        <p:spPr>
          <a:xfrm>
            <a:off x="6261229" y="5317668"/>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DB21BB6A-24DF-44BC-9353-805215FD374B}"/>
              </a:ext>
            </a:extLst>
          </p:cNvPr>
          <p:cNvSpPr/>
          <p:nvPr/>
        </p:nvSpPr>
        <p:spPr>
          <a:xfrm>
            <a:off x="6194197" y="5392120"/>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7C33E4B5-FB79-453A-83AF-DF1A9749021A}"/>
              </a:ext>
            </a:extLst>
          </p:cNvPr>
          <p:cNvSpPr/>
          <p:nvPr/>
        </p:nvSpPr>
        <p:spPr>
          <a:xfrm>
            <a:off x="6261229"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7148D276-0045-4A8F-8F5E-B881DB613CE4}"/>
              </a:ext>
            </a:extLst>
          </p:cNvPr>
          <p:cNvSpPr/>
          <p:nvPr/>
        </p:nvSpPr>
        <p:spPr>
          <a:xfrm>
            <a:off x="629372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3A1BF6A7-D971-43F3-8A48-B8E6A8EDBF07}"/>
              </a:ext>
            </a:extLst>
          </p:cNvPr>
          <p:cNvSpPr/>
          <p:nvPr/>
        </p:nvSpPr>
        <p:spPr>
          <a:xfrm>
            <a:off x="622464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E59A2C2F-E374-411B-B91F-63ABCDBB1375}"/>
              </a:ext>
            </a:extLst>
          </p:cNvPr>
          <p:cNvSpPr/>
          <p:nvPr/>
        </p:nvSpPr>
        <p:spPr>
          <a:xfrm>
            <a:off x="9899539" y="5245824"/>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D41B3C3-5D7B-4102-9226-75145CCE1FF0}"/>
              </a:ext>
            </a:extLst>
          </p:cNvPr>
          <p:cNvSpPr/>
          <p:nvPr/>
        </p:nvSpPr>
        <p:spPr>
          <a:xfrm>
            <a:off x="10071300" y="5510226"/>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9C4DB0C1-FE32-483B-87E6-818FF4B9B489}"/>
              </a:ext>
            </a:extLst>
          </p:cNvPr>
          <p:cNvSpPr/>
          <p:nvPr/>
        </p:nvSpPr>
        <p:spPr>
          <a:xfrm>
            <a:off x="10071301" y="5460741"/>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67059-AA8C-40B9-859F-19CA952AF0DF}"/>
              </a:ext>
            </a:extLst>
          </p:cNvPr>
          <p:cNvSpPr/>
          <p:nvPr/>
        </p:nvSpPr>
        <p:spPr>
          <a:xfrm>
            <a:off x="10071301"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8B1945F7-72E2-488F-B0A9-784F47D0646F}"/>
              </a:ext>
            </a:extLst>
          </p:cNvPr>
          <p:cNvSpPr/>
          <p:nvPr/>
        </p:nvSpPr>
        <p:spPr>
          <a:xfrm>
            <a:off x="10071300" y="5374717"/>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C782528B-2C11-4C38-B0F9-CC94082D4920}"/>
              </a:ext>
            </a:extLst>
          </p:cNvPr>
          <p:cNvSpPr/>
          <p:nvPr/>
        </p:nvSpPr>
        <p:spPr>
          <a:xfrm>
            <a:off x="10116470" y="5374717"/>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92D48264-606A-490E-B8CC-AA889F9BD0A9}"/>
              </a:ext>
            </a:extLst>
          </p:cNvPr>
          <p:cNvSpPr/>
          <p:nvPr/>
        </p:nvSpPr>
        <p:spPr>
          <a:xfrm>
            <a:off x="10116183" y="5452973"/>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0B58A504-BC2C-4D89-BA7C-2672AA9BBA24}"/>
              </a:ext>
            </a:extLst>
          </p:cNvPr>
          <p:cNvSpPr/>
          <p:nvPr/>
        </p:nvSpPr>
        <p:spPr>
          <a:xfrm>
            <a:off x="10071301" y="5452973"/>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C114BF88-8453-4E6A-97A8-0612AF09E736}"/>
              </a:ext>
            </a:extLst>
          </p:cNvPr>
          <p:cNvSpPr/>
          <p:nvPr/>
        </p:nvSpPr>
        <p:spPr>
          <a:xfrm>
            <a:off x="10071301" y="5434847"/>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A09776AE-3F0D-4162-ABE7-1D6DEA930F2E}"/>
              </a:ext>
            </a:extLst>
          </p:cNvPr>
          <p:cNvSpPr/>
          <p:nvPr/>
        </p:nvSpPr>
        <p:spPr>
          <a:xfrm>
            <a:off x="10116182" y="5452973"/>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E25658D7-E5CD-45BA-8FA1-FBA6435A71D1}"/>
              </a:ext>
            </a:extLst>
          </p:cNvPr>
          <p:cNvSpPr/>
          <p:nvPr/>
        </p:nvSpPr>
        <p:spPr>
          <a:xfrm>
            <a:off x="10116469" y="5434847"/>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33A8639A-2678-4E4A-8644-955A0B017994}"/>
              </a:ext>
            </a:extLst>
          </p:cNvPr>
          <p:cNvSpPr/>
          <p:nvPr/>
        </p:nvSpPr>
        <p:spPr>
          <a:xfrm>
            <a:off x="10258310" y="5459303"/>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CC9B30C1-2257-41BF-907E-D2DA48D3988F}"/>
              </a:ext>
            </a:extLst>
          </p:cNvPr>
          <p:cNvSpPr/>
          <p:nvPr/>
        </p:nvSpPr>
        <p:spPr>
          <a:xfrm>
            <a:off x="10258310"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5">
            <a:extLst>
              <a:ext uri="{FF2B5EF4-FFF2-40B4-BE49-F238E27FC236}">
                <a16:creationId xmlns:a16="http://schemas.microsoft.com/office/drawing/2014/main" id="{AA64A47C-C690-4A18-A7ED-0610DD4A06DC}"/>
              </a:ext>
            </a:extLst>
          </p:cNvPr>
          <p:cNvSpPr>
            <a:spLocks/>
          </p:cNvSpPr>
          <p:nvPr/>
        </p:nvSpPr>
        <p:spPr bwMode="auto">
          <a:xfrm>
            <a:off x="6309878"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5">
            <a:extLst>
              <a:ext uri="{FF2B5EF4-FFF2-40B4-BE49-F238E27FC236}">
                <a16:creationId xmlns:a16="http://schemas.microsoft.com/office/drawing/2014/main" id="{D9A45638-B0BE-44DC-B153-B3E0FC7C9B40}"/>
              </a:ext>
            </a:extLst>
          </p:cNvPr>
          <p:cNvSpPr>
            <a:spLocks/>
          </p:cNvSpPr>
          <p:nvPr/>
        </p:nvSpPr>
        <p:spPr bwMode="auto">
          <a:xfrm>
            <a:off x="4376256" y="5183482"/>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86" name="Graphic 185">
            <a:extLst>
              <a:ext uri="{FF2B5EF4-FFF2-40B4-BE49-F238E27FC236}">
                <a16:creationId xmlns:a16="http://schemas.microsoft.com/office/drawing/2014/main" id="{58910C29-0582-4664-BA68-8B0C137D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5961" y="1850726"/>
            <a:ext cx="222565" cy="224812"/>
          </a:xfrm>
          <a:prstGeom prst="rect">
            <a:avLst/>
          </a:prstGeom>
        </p:spPr>
      </p:pic>
      <p:pic>
        <p:nvPicPr>
          <p:cNvPr id="187" name="Graphic 186">
            <a:extLst>
              <a:ext uri="{FF2B5EF4-FFF2-40B4-BE49-F238E27FC236}">
                <a16:creationId xmlns:a16="http://schemas.microsoft.com/office/drawing/2014/main" id="{4EFFFE6E-BF97-4553-8B5C-8ECF900B4A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670" y="3167109"/>
            <a:ext cx="270829" cy="282115"/>
          </a:xfrm>
          <a:prstGeom prst="rect">
            <a:avLst/>
          </a:prstGeom>
        </p:spPr>
      </p:pic>
      <p:pic>
        <p:nvPicPr>
          <p:cNvPr id="188" name="Graphic 187">
            <a:extLst>
              <a:ext uri="{FF2B5EF4-FFF2-40B4-BE49-F238E27FC236}">
                <a16:creationId xmlns:a16="http://schemas.microsoft.com/office/drawing/2014/main" id="{F768403B-3782-494B-8E33-97FF53D134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33760" y="3816572"/>
            <a:ext cx="244674" cy="280819"/>
          </a:xfrm>
          <a:prstGeom prst="rect">
            <a:avLst/>
          </a:prstGeom>
        </p:spPr>
      </p:pic>
      <p:pic>
        <p:nvPicPr>
          <p:cNvPr id="189" name="Graphic 188">
            <a:extLst>
              <a:ext uri="{FF2B5EF4-FFF2-40B4-BE49-F238E27FC236}">
                <a16:creationId xmlns:a16="http://schemas.microsoft.com/office/drawing/2014/main" id="{CD97486C-6EBB-4A14-BD15-4795CB25B4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69915" y="4518072"/>
            <a:ext cx="303309" cy="215993"/>
          </a:xfrm>
          <a:prstGeom prst="rect">
            <a:avLst/>
          </a:prstGeom>
        </p:spPr>
      </p:pic>
      <p:pic>
        <p:nvPicPr>
          <p:cNvPr id="190" name="Graphic 189">
            <a:extLst>
              <a:ext uri="{FF2B5EF4-FFF2-40B4-BE49-F238E27FC236}">
                <a16:creationId xmlns:a16="http://schemas.microsoft.com/office/drawing/2014/main" id="{61C11AC1-C1F1-4A79-98BE-45A3A8A42B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891" y="2501116"/>
            <a:ext cx="272459" cy="272459"/>
          </a:xfrm>
          <a:prstGeom prst="rect">
            <a:avLst/>
          </a:prstGeom>
        </p:spPr>
      </p:pic>
      <p:pic>
        <p:nvPicPr>
          <p:cNvPr id="191" name="Graphic 190">
            <a:extLst>
              <a:ext uri="{FF2B5EF4-FFF2-40B4-BE49-F238E27FC236}">
                <a16:creationId xmlns:a16="http://schemas.microsoft.com/office/drawing/2014/main" id="{0D9D11FB-A4C1-4CF9-BAF9-1EEBF38467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49857" y="3808403"/>
            <a:ext cx="292398" cy="273446"/>
          </a:xfrm>
          <a:prstGeom prst="rect">
            <a:avLst/>
          </a:prstGeom>
        </p:spPr>
      </p:pic>
      <p:pic>
        <p:nvPicPr>
          <p:cNvPr id="192" name="Graphic 191">
            <a:extLst>
              <a:ext uri="{FF2B5EF4-FFF2-40B4-BE49-F238E27FC236}">
                <a16:creationId xmlns:a16="http://schemas.microsoft.com/office/drawing/2014/main" id="{1E352279-FCD7-46D6-B275-0401EC99B7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03748" y="3829109"/>
            <a:ext cx="294992" cy="261353"/>
          </a:xfrm>
          <a:prstGeom prst="rect">
            <a:avLst/>
          </a:prstGeom>
        </p:spPr>
      </p:pic>
      <p:pic>
        <p:nvPicPr>
          <p:cNvPr id="193" name="Graphic 192">
            <a:extLst>
              <a:ext uri="{FF2B5EF4-FFF2-40B4-BE49-F238E27FC236}">
                <a16:creationId xmlns:a16="http://schemas.microsoft.com/office/drawing/2014/main" id="{C19DB907-79A5-4BCF-944C-C49AD48153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44908" y="5306902"/>
            <a:ext cx="293506" cy="233887"/>
          </a:xfrm>
          <a:prstGeom prst="rect">
            <a:avLst/>
          </a:prstGeom>
        </p:spPr>
      </p:pic>
      <p:pic>
        <p:nvPicPr>
          <p:cNvPr id="194" name="Graphic 193">
            <a:extLst>
              <a:ext uri="{FF2B5EF4-FFF2-40B4-BE49-F238E27FC236}">
                <a16:creationId xmlns:a16="http://schemas.microsoft.com/office/drawing/2014/main" id="{3A708173-6ECF-4653-AB8E-4507E91D276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003748" y="5293936"/>
            <a:ext cx="277454" cy="231594"/>
          </a:xfrm>
          <a:prstGeom prst="rect">
            <a:avLst/>
          </a:prstGeom>
        </p:spPr>
      </p:pic>
      <p:pic>
        <p:nvPicPr>
          <p:cNvPr id="195" name="Picture 194">
            <a:extLst>
              <a:ext uri="{FF2B5EF4-FFF2-40B4-BE49-F238E27FC236}">
                <a16:creationId xmlns:a16="http://schemas.microsoft.com/office/drawing/2014/main" id="{C9BFFE12-F0F6-4284-B85E-A925BDF18B96}"/>
              </a:ext>
            </a:extLst>
          </p:cNvPr>
          <p:cNvPicPr>
            <a:picLocks noChangeAspect="1"/>
          </p:cNvPicPr>
          <p:nvPr/>
        </p:nvPicPr>
        <p:blipFill rotWithShape="1">
          <a:blip r:embed="rId21"/>
          <a:srcRect t="13129" r="7843"/>
          <a:stretch/>
        </p:blipFill>
        <p:spPr>
          <a:xfrm>
            <a:off x="2561203" y="3225721"/>
            <a:ext cx="231385" cy="218110"/>
          </a:xfrm>
          <a:prstGeom prst="rect">
            <a:avLst/>
          </a:prstGeom>
        </p:spPr>
      </p:pic>
      <p:pic>
        <p:nvPicPr>
          <p:cNvPr id="196" name="Picture 195">
            <a:extLst>
              <a:ext uri="{FF2B5EF4-FFF2-40B4-BE49-F238E27FC236}">
                <a16:creationId xmlns:a16="http://schemas.microsoft.com/office/drawing/2014/main" id="{EFB966D3-0E23-405A-A6E1-14A5C0E9E4E3}"/>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2544468" y="3898551"/>
            <a:ext cx="256099" cy="185905"/>
          </a:xfrm>
          <a:prstGeom prst="rect">
            <a:avLst/>
          </a:prstGeom>
        </p:spPr>
      </p:pic>
      <p:pic>
        <p:nvPicPr>
          <p:cNvPr id="197" name="Picture 196">
            <a:extLst>
              <a:ext uri="{FF2B5EF4-FFF2-40B4-BE49-F238E27FC236}">
                <a16:creationId xmlns:a16="http://schemas.microsoft.com/office/drawing/2014/main" id="{0649F1E5-9756-44D1-852C-C3800B355EFC}"/>
              </a:ext>
            </a:extLst>
          </p:cNvPr>
          <p:cNvPicPr>
            <a:picLocks noChangeAspect="1"/>
          </p:cNvPicPr>
          <p:nvPr/>
        </p:nvPicPr>
        <p:blipFill rotWithShape="1">
          <a:blip r:embed="rId23"/>
          <a:srcRect b="30380"/>
          <a:stretch/>
        </p:blipFill>
        <p:spPr>
          <a:xfrm>
            <a:off x="2511103" y="4576152"/>
            <a:ext cx="308337" cy="180190"/>
          </a:xfrm>
          <a:prstGeom prst="rect">
            <a:avLst/>
          </a:prstGeom>
        </p:spPr>
      </p:pic>
      <p:pic>
        <p:nvPicPr>
          <p:cNvPr id="198" name="Graphic 197">
            <a:extLst>
              <a:ext uri="{FF2B5EF4-FFF2-40B4-BE49-F238E27FC236}">
                <a16:creationId xmlns:a16="http://schemas.microsoft.com/office/drawing/2014/main" id="{865424C0-09DE-43D4-AA04-9E100BA10F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1799" y="1850726"/>
            <a:ext cx="222565" cy="224812"/>
          </a:xfrm>
          <a:prstGeom prst="rect">
            <a:avLst/>
          </a:prstGeom>
        </p:spPr>
      </p:pic>
      <p:pic>
        <p:nvPicPr>
          <p:cNvPr id="199" name="Picture 198">
            <a:extLst>
              <a:ext uri="{FF2B5EF4-FFF2-40B4-BE49-F238E27FC236}">
                <a16:creationId xmlns:a16="http://schemas.microsoft.com/office/drawing/2014/main" id="{AE9DD283-19D9-4121-818D-D39273E761FE}"/>
              </a:ext>
            </a:extLst>
          </p:cNvPr>
          <p:cNvPicPr>
            <a:picLocks noChangeAspect="1"/>
          </p:cNvPicPr>
          <p:nvPr/>
        </p:nvPicPr>
        <p:blipFill rotWithShape="1">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563115" y="5137347"/>
            <a:ext cx="229431" cy="282964"/>
          </a:xfrm>
          <a:prstGeom prst="rect">
            <a:avLst/>
          </a:prstGeom>
        </p:spPr>
      </p:pic>
      <p:sp>
        <p:nvSpPr>
          <p:cNvPr id="200" name="Freeform 5">
            <a:extLst>
              <a:ext uri="{FF2B5EF4-FFF2-40B4-BE49-F238E27FC236}">
                <a16:creationId xmlns:a16="http://schemas.microsoft.com/office/drawing/2014/main" id="{7E8A2D4E-AF0B-47B8-9FA5-EE7299999430}"/>
              </a:ext>
            </a:extLst>
          </p:cNvPr>
          <p:cNvSpPr>
            <a:spLocks/>
          </p:cNvSpPr>
          <p:nvPr/>
        </p:nvSpPr>
        <p:spPr bwMode="auto">
          <a:xfrm>
            <a:off x="5013576"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Tree>
    <p:extLst>
      <p:ext uri="{BB962C8B-B14F-4D97-AF65-F5344CB8AC3E}">
        <p14:creationId xmlns:p14="http://schemas.microsoft.com/office/powerpoint/2010/main" val="348222274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0847C8CB-6C28-4C99-871A-2990F04EF8F2}"/>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9944713" cy="854371"/>
          </a:xfrm>
        </p:spPr>
        <p:txBody>
          <a:bodyPr anchor="ctr"/>
          <a:lstStyle/>
          <a:p>
            <a:r>
              <a:rPr lang="en-US" sz="5882" dirty="0">
                <a:solidFill>
                  <a:schemeClr val="bg1"/>
                </a:solidFill>
              </a:rPr>
              <a:t>Azure Kubernetes Service (AKS)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DC878F30-8850-4BFE-8F07-C6BFAEE6CD76}"/>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D0916C4D-EFB2-42CD-8DDD-86B96B843B27}"/>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D5C27D01-6E77-4D9E-8566-2C4712CB2EF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A4878F03-E27C-4A42-A2F9-285B38220264}"/>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8522774D-0BF2-40EC-8C61-B85F55A7DFAD}"/>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675669E6-6B40-4B04-8A0D-194FC0AF7ADC}"/>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C9CBD09-B800-41ED-B434-61596E4E935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92FD3E4-4205-4365-8BE6-F0122B292860}"/>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CFB787A6-AA70-4CC9-B552-8D995C2F071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494F2154-DBB3-4897-A403-E1A6D780CDC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6365232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ction="ppaction://hlinksldjump"/>
            <a:extLst>
              <a:ext uri="{FF2B5EF4-FFF2-40B4-BE49-F238E27FC236}">
                <a16:creationId xmlns:a16="http://schemas.microsoft.com/office/drawing/2014/main" id="{9D5C3D77-D2FC-455E-A727-2CB4E25F4592}"/>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851AEEBE-5768-45F0-A4E6-484BB27CF2D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2" name="Group 21">
            <a:extLst>
              <a:ext uri="{FF2B5EF4-FFF2-40B4-BE49-F238E27FC236}">
                <a16:creationId xmlns:a16="http://schemas.microsoft.com/office/drawing/2014/main" id="{6EDFB8DF-D31C-4531-B1F4-9EE6C82FBC66}"/>
              </a:ext>
            </a:extLst>
          </p:cNvPr>
          <p:cNvGrpSpPr/>
          <p:nvPr/>
        </p:nvGrpSpPr>
        <p:grpSpPr>
          <a:xfrm>
            <a:off x="771839" y="376707"/>
            <a:ext cx="547979" cy="528905"/>
            <a:chOff x="2368476" y="589018"/>
            <a:chExt cx="1012508" cy="977265"/>
          </a:xfrm>
        </p:grpSpPr>
        <p:sp>
          <p:nvSpPr>
            <p:cNvPr id="147" name="Freeform: Shape 146">
              <a:extLst>
                <a:ext uri="{FF2B5EF4-FFF2-40B4-BE49-F238E27FC236}">
                  <a16:creationId xmlns:a16="http://schemas.microsoft.com/office/drawing/2014/main" id="{1CC6C356-A5AE-4BEF-AFD6-5227F9910DC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7CE889DF-8BCE-4D37-8A9B-584E2ACDD9C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E5D29805-01D6-4FEE-A6E7-56AD6A20997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4BBAEF00-837A-4C37-A176-9F2AAFCCB7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9F96F5-D456-41B2-92E2-B4222C333B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3EAB254-C024-4A17-8DDF-85AF683A53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D1AEBFFE-1B44-48C2-8873-92FFCDE4EB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FD022D0A-E073-4FFA-9A8C-FC18D01CC0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09E7AEA2-722C-43A8-9D0A-F9C60368674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469DBB9B-042D-4262-B74E-7E7171F2B9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84BF2E66-1E2D-4C12-9891-CAE5238A2C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2B96370B-EBEC-478C-B50B-948CC5DFF9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EDD04889-495D-4F02-A53E-A5424379F0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ED6487F7-4FC6-4B36-A376-EC6F4B1EF90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9EEFD9A6-624E-4ED4-A13D-94229AB31F1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2EF178D-CE3C-4327-AA4C-9A4068213BD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D4EDA14C-0BCE-4E0C-B5E5-3665F3E267F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778BBEF5-315C-4623-BC9C-B6F90987EF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082847E-0D08-4EB2-AB56-D7E265CFC04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C7ED600C-C26C-40D8-BB3F-03212555CC1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EFCEAF80-C6C8-4FAB-BC89-0327C6B4C05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53" name="Rectangle: Rounded Corners 52">
            <a:extLst>
              <a:ext uri="{FF2B5EF4-FFF2-40B4-BE49-F238E27FC236}">
                <a16:creationId xmlns:a16="http://schemas.microsoft.com/office/drawing/2014/main" id="{6069B787-600E-44E7-B9DE-15A6B68773D0}"/>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54" name="Rectangle: Rounded Corners 53">
            <a:extLst>
              <a:ext uri="{FF2B5EF4-FFF2-40B4-BE49-F238E27FC236}">
                <a16:creationId xmlns:a16="http://schemas.microsoft.com/office/drawing/2014/main" id="{08A027A8-9661-4027-8B1D-A6844500F49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56" name="Group 55">
            <a:extLst>
              <a:ext uri="{FF2B5EF4-FFF2-40B4-BE49-F238E27FC236}">
                <a16:creationId xmlns:a16="http://schemas.microsoft.com/office/drawing/2014/main" id="{605CE384-D90A-4512-A73F-9455865F6008}"/>
              </a:ext>
            </a:extLst>
          </p:cNvPr>
          <p:cNvGrpSpPr/>
          <p:nvPr/>
        </p:nvGrpSpPr>
        <p:grpSpPr>
          <a:xfrm>
            <a:off x="4361782" y="2363869"/>
            <a:ext cx="1582678" cy="3217769"/>
            <a:chOff x="4491419" y="2852057"/>
            <a:chExt cx="1614414" cy="3079652"/>
          </a:xfrm>
        </p:grpSpPr>
        <p:sp>
          <p:nvSpPr>
            <p:cNvPr id="121" name="Rectangle: Rounded Corners 120">
              <a:extLst>
                <a:ext uri="{FF2B5EF4-FFF2-40B4-BE49-F238E27FC236}">
                  <a16:creationId xmlns:a16="http://schemas.microsoft.com/office/drawing/2014/main" id="{E638B957-B4E4-4924-8228-D17BEA15441C}"/>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122" name="Group 121">
              <a:extLst>
                <a:ext uri="{FF2B5EF4-FFF2-40B4-BE49-F238E27FC236}">
                  <a16:creationId xmlns:a16="http://schemas.microsoft.com/office/drawing/2014/main" id="{DD865F13-C7F0-42CA-97C2-226074C09262}"/>
                </a:ext>
              </a:extLst>
            </p:cNvPr>
            <p:cNvGrpSpPr/>
            <p:nvPr/>
          </p:nvGrpSpPr>
          <p:grpSpPr>
            <a:xfrm>
              <a:off x="4598744" y="3358746"/>
              <a:ext cx="1399763" cy="2432455"/>
              <a:chOff x="2931886" y="3387774"/>
              <a:chExt cx="1371600" cy="2345369"/>
            </a:xfrm>
          </p:grpSpPr>
          <p:sp>
            <p:nvSpPr>
              <p:cNvPr id="123" name="Rectangle: Rounded Corners 122">
                <a:extLst>
                  <a:ext uri="{FF2B5EF4-FFF2-40B4-BE49-F238E27FC236}">
                    <a16:creationId xmlns:a16="http://schemas.microsoft.com/office/drawing/2014/main" id="{61083027-7314-4D97-A764-8B5551F9DB27}"/>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124" name="Rectangle: Rounded Corners 123">
                <a:extLst>
                  <a:ext uri="{FF2B5EF4-FFF2-40B4-BE49-F238E27FC236}">
                    <a16:creationId xmlns:a16="http://schemas.microsoft.com/office/drawing/2014/main" id="{1D1F41A7-3B78-444D-8885-D94F3AD1F8BF}"/>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125" name="Rectangle: Rounded Corners 124">
                <a:extLst>
                  <a:ext uri="{FF2B5EF4-FFF2-40B4-BE49-F238E27FC236}">
                    <a16:creationId xmlns:a16="http://schemas.microsoft.com/office/drawing/2014/main" id="{14C1198C-F620-4B9A-BD24-0BB09D72E7FC}"/>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126" name="Rectangle: Rounded Corners 125">
                <a:extLst>
                  <a:ext uri="{FF2B5EF4-FFF2-40B4-BE49-F238E27FC236}">
                    <a16:creationId xmlns:a16="http://schemas.microsoft.com/office/drawing/2014/main" id="{F4A10290-7B81-4D62-BA4F-ED880F0BC12D}"/>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58" name="Rectangle: Rounded Corners 57">
            <a:extLst>
              <a:ext uri="{FF2B5EF4-FFF2-40B4-BE49-F238E27FC236}">
                <a16:creationId xmlns:a16="http://schemas.microsoft.com/office/drawing/2014/main" id="{27F94547-7FFC-491E-A0C7-3AAC75115EF8}"/>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59" name="Group 58">
            <a:extLst>
              <a:ext uri="{FF2B5EF4-FFF2-40B4-BE49-F238E27FC236}">
                <a16:creationId xmlns:a16="http://schemas.microsoft.com/office/drawing/2014/main" id="{6095AA3C-C2FA-4443-852F-23DCF5F79232}"/>
              </a:ext>
            </a:extLst>
          </p:cNvPr>
          <p:cNvGrpSpPr/>
          <p:nvPr/>
        </p:nvGrpSpPr>
        <p:grpSpPr>
          <a:xfrm>
            <a:off x="2576685" y="2893282"/>
            <a:ext cx="1372247" cy="2541547"/>
            <a:chOff x="2931886" y="3387774"/>
            <a:chExt cx="1371600" cy="2345369"/>
          </a:xfrm>
        </p:grpSpPr>
        <p:sp>
          <p:nvSpPr>
            <p:cNvPr id="117" name="Rectangle: Rounded Corners 116">
              <a:extLst>
                <a:ext uri="{FF2B5EF4-FFF2-40B4-BE49-F238E27FC236}">
                  <a16:creationId xmlns:a16="http://schemas.microsoft.com/office/drawing/2014/main" id="{449BF729-04E3-46EC-A5EB-D50D671DEA89}"/>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118" name="Rectangle: Rounded Corners 117">
              <a:extLst>
                <a:ext uri="{FF2B5EF4-FFF2-40B4-BE49-F238E27FC236}">
                  <a16:creationId xmlns:a16="http://schemas.microsoft.com/office/drawing/2014/main" id="{0264E5DD-4E40-45A6-944D-8B11225B2A44}"/>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119" name="Rectangle: Rounded Corners 118">
              <a:extLst>
                <a:ext uri="{FF2B5EF4-FFF2-40B4-BE49-F238E27FC236}">
                  <a16:creationId xmlns:a16="http://schemas.microsoft.com/office/drawing/2014/main" id="{2BCC1045-6E4B-4E63-BDF5-F79DF7E1A4AB}"/>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120" name="Rectangle: Rounded Corners 119">
              <a:extLst>
                <a:ext uri="{FF2B5EF4-FFF2-40B4-BE49-F238E27FC236}">
                  <a16:creationId xmlns:a16="http://schemas.microsoft.com/office/drawing/2014/main" id="{94C45C42-AD6C-4CDF-BD49-AE07BA1F4487}"/>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60" name="Rectangle: Rounded Corners 59">
            <a:extLst>
              <a:ext uri="{FF2B5EF4-FFF2-40B4-BE49-F238E27FC236}">
                <a16:creationId xmlns:a16="http://schemas.microsoft.com/office/drawing/2014/main" id="{EB34EB11-DC85-4908-AC4F-B23985940DF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61" name="Rectangle: Rounded Corners 60">
            <a:extLst>
              <a:ext uri="{FF2B5EF4-FFF2-40B4-BE49-F238E27FC236}">
                <a16:creationId xmlns:a16="http://schemas.microsoft.com/office/drawing/2014/main" id="{E8D0D4F9-0609-4006-8C86-DE25521CD4D8}"/>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62" name="Straight Arrow Connector 61">
            <a:extLst>
              <a:ext uri="{FF2B5EF4-FFF2-40B4-BE49-F238E27FC236}">
                <a16:creationId xmlns:a16="http://schemas.microsoft.com/office/drawing/2014/main" id="{4D0E8C62-F977-4FEE-8F0F-DAA9BD5A4E7F}"/>
              </a:ext>
            </a:extLst>
          </p:cNvPr>
          <p:cNvCxnSpPr>
            <a:cxnSpLocks/>
            <a:stCxn id="115" idx="2"/>
            <a:endCxn id="87"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84A043-C3F1-46E0-93FD-8CF2F854AD6D}"/>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1A265A9-C9B5-42A7-A853-2078C5AF2BFA}"/>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cxnSp>
        <p:nvCxnSpPr>
          <p:cNvPr id="67" name="Straight Arrow Connector 66">
            <a:extLst>
              <a:ext uri="{FF2B5EF4-FFF2-40B4-BE49-F238E27FC236}">
                <a16:creationId xmlns:a16="http://schemas.microsoft.com/office/drawing/2014/main" id="{71208C40-881F-4CE3-AF6D-7CB37FF1AD9D}"/>
              </a:ext>
            </a:extLst>
          </p:cNvPr>
          <p:cNvCxnSpPr>
            <a:cxnSpLocks/>
            <a:stCxn id="11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5C96AFC-D92C-4494-A347-DB1C53094DF5}"/>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87" name="Rectangle: Rounded Corners 86">
            <a:extLst>
              <a:ext uri="{FF2B5EF4-FFF2-40B4-BE49-F238E27FC236}">
                <a16:creationId xmlns:a16="http://schemas.microsoft.com/office/drawing/2014/main" id="{B850576A-2172-4638-8527-AB37A9DD473D}"/>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95" name="Rectangle: Rounded Corners 94">
            <a:extLst>
              <a:ext uri="{FF2B5EF4-FFF2-40B4-BE49-F238E27FC236}">
                <a16:creationId xmlns:a16="http://schemas.microsoft.com/office/drawing/2014/main" id="{F49DED83-0A1D-4D4F-9444-B629F42C9267}"/>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103" name="Rectangle: Rounded Corners 102">
            <a:extLst>
              <a:ext uri="{FF2B5EF4-FFF2-40B4-BE49-F238E27FC236}">
                <a16:creationId xmlns:a16="http://schemas.microsoft.com/office/drawing/2014/main" id="{1566FB24-8BCE-445A-9626-35E6DD84E97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104" name="Rectangle: Rounded Corners 103">
            <a:extLst>
              <a:ext uri="{FF2B5EF4-FFF2-40B4-BE49-F238E27FC236}">
                <a16:creationId xmlns:a16="http://schemas.microsoft.com/office/drawing/2014/main" id="{27A70998-C420-4A04-A8E6-09EAAE60A752}"/>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105" name="Straight Arrow Connector 104">
            <a:extLst>
              <a:ext uri="{FF2B5EF4-FFF2-40B4-BE49-F238E27FC236}">
                <a16:creationId xmlns:a16="http://schemas.microsoft.com/office/drawing/2014/main" id="{15A0B34B-DEAC-41E7-92BD-68843EF7DDAC}"/>
              </a:ext>
            </a:extLst>
          </p:cNvPr>
          <p:cNvCxnSpPr>
            <a:cxnSpLocks/>
            <a:stCxn id="104" idx="2"/>
            <a:endCxn id="103"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EB9215-A54E-47BA-A952-3AFB73FEAC92}"/>
              </a:ext>
            </a:extLst>
          </p:cNvPr>
          <p:cNvCxnSpPr>
            <a:cxnSpLocks/>
            <a:stCxn id="74" idx="2"/>
            <a:endCxn id="103"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25C614CF-4741-435D-9D0D-7BCC40036E27}"/>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109" name="Rectangle: Rounded Corners 108">
            <a:extLst>
              <a:ext uri="{FF2B5EF4-FFF2-40B4-BE49-F238E27FC236}">
                <a16:creationId xmlns:a16="http://schemas.microsoft.com/office/drawing/2014/main" id="{11CCF92C-E7E8-4D8F-BA18-97331E692362}"/>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110" name="Connector: Elbow 109">
            <a:extLst>
              <a:ext uri="{FF2B5EF4-FFF2-40B4-BE49-F238E27FC236}">
                <a16:creationId xmlns:a16="http://schemas.microsoft.com/office/drawing/2014/main" id="{F9F7F16B-15A4-4E3B-84E1-A4934C82A8C1}"/>
              </a:ext>
            </a:extLst>
          </p:cNvPr>
          <p:cNvCxnSpPr>
            <a:cxnSpLocks/>
            <a:stCxn id="11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6DD98156-6A64-42DB-ADDE-C1CE6B60C0B7}"/>
              </a:ext>
            </a:extLst>
          </p:cNvPr>
          <p:cNvCxnSpPr>
            <a:cxnSpLocks/>
            <a:stCxn id="104"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F0F64222-7872-48A8-99CB-64AD7922FF9E}"/>
              </a:ext>
            </a:extLst>
          </p:cNvPr>
          <p:cNvCxnSpPr>
            <a:cxnSpLocks/>
            <a:stCxn id="11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D6A3076-BA92-4603-9C69-9539B7C7E56E}"/>
              </a:ext>
            </a:extLst>
          </p:cNvPr>
          <p:cNvCxnSpPr>
            <a:cxnSpLocks/>
            <a:stCxn id="11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707B09-0120-46F5-ADB4-DEB1185E224F}"/>
              </a:ext>
            </a:extLst>
          </p:cNvPr>
          <p:cNvCxnSpPr>
            <a:cxnSpLocks/>
            <a:stCxn id="64" idx="2"/>
            <a:endCxn id="12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187931C-992C-4FC9-9DFB-E0D398DA78EB}"/>
              </a:ext>
            </a:extLst>
          </p:cNvPr>
          <p:cNvGrpSpPr/>
          <p:nvPr/>
        </p:nvGrpSpPr>
        <p:grpSpPr>
          <a:xfrm>
            <a:off x="6306112" y="3269991"/>
            <a:ext cx="1248413" cy="859386"/>
            <a:chOff x="6432562" y="3335065"/>
            <a:chExt cx="1273446" cy="876618"/>
          </a:xfrm>
        </p:grpSpPr>
        <p:grpSp>
          <p:nvGrpSpPr>
            <p:cNvPr id="66" name="Group 65">
              <a:extLst>
                <a:ext uri="{FF2B5EF4-FFF2-40B4-BE49-F238E27FC236}">
                  <a16:creationId xmlns:a16="http://schemas.microsoft.com/office/drawing/2014/main" id="{9546D633-AB61-4C6F-B0CD-CB146D9FA5A0}"/>
                </a:ext>
              </a:extLst>
            </p:cNvPr>
            <p:cNvGrpSpPr/>
            <p:nvPr/>
          </p:nvGrpSpPr>
          <p:grpSpPr>
            <a:xfrm>
              <a:off x="6432562" y="3335065"/>
              <a:ext cx="1273446" cy="876618"/>
              <a:chOff x="5465920" y="3243178"/>
              <a:chExt cx="1407780" cy="931522"/>
            </a:xfrm>
          </p:grpSpPr>
          <p:sp>
            <p:nvSpPr>
              <p:cNvPr id="115" name="Rectangle: Rounded Corners 114">
                <a:extLst>
                  <a:ext uri="{FF2B5EF4-FFF2-40B4-BE49-F238E27FC236}">
                    <a16:creationId xmlns:a16="http://schemas.microsoft.com/office/drawing/2014/main" id="{AD5DEA57-0F44-4F98-9D38-E50E03F95BF0}"/>
                  </a:ext>
                </a:extLst>
              </p:cNvPr>
              <p:cNvSpPr/>
              <p:nvPr/>
            </p:nvSpPr>
            <p:spPr bwMode="auto">
              <a:xfrm>
                <a:off x="5465920" y="3243178"/>
                <a:ext cx="1407780" cy="931522"/>
              </a:xfrm>
              <a:prstGeom prst="roundRect">
                <a:avLst>
                  <a:gd name="adj" fmla="val 2432"/>
                </a:avLst>
              </a:prstGeom>
              <a:solidFill>
                <a:schemeClr val="accent1">
                  <a:alpha val="70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Kubernetes Service (AKS)</a:t>
                </a:r>
              </a:p>
            </p:txBody>
          </p:sp>
          <p:sp>
            <p:nvSpPr>
              <p:cNvPr id="116" name="Rectangle: Rounded Corners 115">
                <a:extLst>
                  <a:ext uri="{FF2B5EF4-FFF2-40B4-BE49-F238E27FC236}">
                    <a16:creationId xmlns:a16="http://schemas.microsoft.com/office/drawing/2014/main" id="{861F3AAD-B159-466D-A11C-021D14AF28EB}"/>
                  </a:ext>
                </a:extLst>
              </p:cNvPr>
              <p:cNvSpPr/>
              <p:nvPr/>
            </p:nvSpPr>
            <p:spPr bwMode="auto">
              <a:xfrm>
                <a:off x="5572181" y="3708400"/>
                <a:ext cx="677011" cy="396875"/>
              </a:xfrm>
              <a:prstGeom prst="roundRect">
                <a:avLst>
                  <a:gd name="adj" fmla="val 5500"/>
                </a:avLst>
              </a:prstGeom>
              <a:solidFill>
                <a:schemeClr val="accent5">
                  <a:lumMod val="75000"/>
                  <a:lumOff val="25000"/>
                  <a:alpha val="30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ACS Engine</a:t>
                </a:r>
              </a:p>
            </p:txBody>
          </p:sp>
        </p:grpSp>
        <p:grpSp>
          <p:nvGrpSpPr>
            <p:cNvPr id="205" name="Group 204">
              <a:extLst>
                <a:ext uri="{FF2B5EF4-FFF2-40B4-BE49-F238E27FC236}">
                  <a16:creationId xmlns:a16="http://schemas.microsoft.com/office/drawing/2014/main" id="{B4B7B5DF-E649-4A79-AE8C-364BE8612B8A}"/>
                </a:ext>
              </a:extLst>
            </p:cNvPr>
            <p:cNvGrpSpPr/>
            <p:nvPr/>
          </p:nvGrpSpPr>
          <p:grpSpPr>
            <a:xfrm>
              <a:off x="7336276" y="3868761"/>
              <a:ext cx="283723" cy="273847"/>
              <a:chOff x="2368476" y="589018"/>
              <a:chExt cx="1012508" cy="977265"/>
            </a:xfrm>
          </p:grpSpPr>
          <p:sp>
            <p:nvSpPr>
              <p:cNvPr id="206" name="Freeform: Shape 205">
                <a:extLst>
                  <a:ext uri="{FF2B5EF4-FFF2-40B4-BE49-F238E27FC236}">
                    <a16:creationId xmlns:a16="http://schemas.microsoft.com/office/drawing/2014/main" id="{C5E4C057-A9ED-45BE-AB30-87ECC237ECA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C5F3856B-AC0A-45DE-B038-DD5BB9E9768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1DA427C5-BB04-4D03-A8EF-78C00A90D12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618781AE-D5B6-4F81-B037-05640B639F9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E08BCF43-6BC0-4C13-B12D-BDD4CEB298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064D4FB-4BE1-42E8-8BB1-8D1652BC619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EBFFBF7-A44D-47C5-A64A-7FF8887816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AA6D9A76-6DF6-4F16-9F25-C09C6944A98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00A38CDA-6E1F-43CC-9D77-CBB529CB07A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2F0B007E-C1B4-4C80-BDF0-1D294CA11BD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B62BAD8-B024-4C8C-BC95-86E73D20F0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B1B33609-CACA-49A7-AE76-01B028A8135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F0DB6D49-F0F5-4D55-9509-226184CF0DA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F229372-7DBF-4FED-91BA-0C8F82B7AB1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FC9940EE-DBD5-4559-B57D-054857AFCA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1" name="Freeform: Shape 220">
                <a:extLst>
                  <a:ext uri="{FF2B5EF4-FFF2-40B4-BE49-F238E27FC236}">
                    <a16:creationId xmlns:a16="http://schemas.microsoft.com/office/drawing/2014/main" id="{F528A43D-6B0C-4C35-8892-0D102184416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E3C9A2B1-F58D-4DEF-ACD7-62CAEF4130BC}"/>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6EA65C80-FB70-4989-9855-0342946AF53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DE3A8CFC-436D-4EDF-91F5-1D983A696C1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B5C6EA3-FA05-4796-9987-D5A3981F83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C9824B16-C97C-49AC-80F9-A030B878D06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27" name="Group 226">
            <a:extLst>
              <a:ext uri="{FF2B5EF4-FFF2-40B4-BE49-F238E27FC236}">
                <a16:creationId xmlns:a16="http://schemas.microsoft.com/office/drawing/2014/main" id="{A9BA0B85-63B0-49DB-A559-C08BF8FCF86C}"/>
              </a:ext>
            </a:extLst>
          </p:cNvPr>
          <p:cNvGrpSpPr/>
          <p:nvPr/>
        </p:nvGrpSpPr>
        <p:grpSpPr>
          <a:xfrm>
            <a:off x="7191688" y="5245972"/>
            <a:ext cx="294227" cy="260966"/>
            <a:chOff x="2878931" y="2940843"/>
            <a:chExt cx="1095375" cy="971550"/>
          </a:xfrm>
        </p:grpSpPr>
        <p:sp>
          <p:nvSpPr>
            <p:cNvPr id="228" name="Freeform: Shape 227">
              <a:extLst>
                <a:ext uri="{FF2B5EF4-FFF2-40B4-BE49-F238E27FC236}">
                  <a16:creationId xmlns:a16="http://schemas.microsoft.com/office/drawing/2014/main" id="{B76E76E8-386F-4917-AB7D-455EAF537A0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E5E606B9-484D-496A-B401-1090E53E574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FFA27D7A-0695-4738-A3D4-125510A380B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CE9349DA-EF06-466F-B57C-8B2B0F7CBF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91727704-2240-4328-9059-9F0FDF0551C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ECA2F2F5-77BC-47E1-938D-B70588FF999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3B1E4F59-4FF4-48A7-A52B-5BDFF72BD21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35" name="Group 234">
            <a:extLst>
              <a:ext uri="{FF2B5EF4-FFF2-40B4-BE49-F238E27FC236}">
                <a16:creationId xmlns:a16="http://schemas.microsoft.com/office/drawing/2014/main" id="{2AF21919-4730-4CFB-AEE8-05D2824EC8F3}"/>
              </a:ext>
            </a:extLst>
          </p:cNvPr>
          <p:cNvGrpSpPr/>
          <p:nvPr/>
        </p:nvGrpSpPr>
        <p:grpSpPr>
          <a:xfrm>
            <a:off x="10981205" y="5217367"/>
            <a:ext cx="370278" cy="293461"/>
            <a:chOff x="3517678" y="3062050"/>
            <a:chExt cx="1225868" cy="971550"/>
          </a:xfrm>
        </p:grpSpPr>
        <p:sp>
          <p:nvSpPr>
            <p:cNvPr id="236" name="Freeform: Shape 235">
              <a:extLst>
                <a:ext uri="{FF2B5EF4-FFF2-40B4-BE49-F238E27FC236}">
                  <a16:creationId xmlns:a16="http://schemas.microsoft.com/office/drawing/2014/main" id="{D81670DF-F994-4104-95E9-0E41A2A9295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B6617AEA-01D9-4E8C-A0B0-36D2085FF6E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5F7DD7CA-0DF3-4888-B5F1-D54D7C3E3C6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042C8A6E-5CCD-4145-8EC6-B0C6A7A4D08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3602FBB1-62F7-435B-990E-58B77289D56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E6795407-6268-4249-B6E6-DC451E2D855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2" name="Freeform: Shape 241">
              <a:extLst>
                <a:ext uri="{FF2B5EF4-FFF2-40B4-BE49-F238E27FC236}">
                  <a16:creationId xmlns:a16="http://schemas.microsoft.com/office/drawing/2014/main" id="{B45EFB2B-2C82-4D21-A2E2-7CDCB7B3DC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3" name="Freeform: Shape 242">
              <a:extLst>
                <a:ext uri="{FF2B5EF4-FFF2-40B4-BE49-F238E27FC236}">
                  <a16:creationId xmlns:a16="http://schemas.microsoft.com/office/drawing/2014/main" id="{7702F11F-38C4-4615-9445-27BD2FD2FF6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4" name="Freeform: Shape 243">
              <a:extLst>
                <a:ext uri="{FF2B5EF4-FFF2-40B4-BE49-F238E27FC236}">
                  <a16:creationId xmlns:a16="http://schemas.microsoft.com/office/drawing/2014/main" id="{5CFED45A-95EE-4689-BDE1-8857EB203C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5" name="Freeform: Shape 244">
              <a:extLst>
                <a:ext uri="{FF2B5EF4-FFF2-40B4-BE49-F238E27FC236}">
                  <a16:creationId xmlns:a16="http://schemas.microsoft.com/office/drawing/2014/main" id="{B32E5B97-EA5D-4F37-8CA9-7DC68B1966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6" name="Freeform: Shape 245">
              <a:extLst>
                <a:ext uri="{FF2B5EF4-FFF2-40B4-BE49-F238E27FC236}">
                  <a16:creationId xmlns:a16="http://schemas.microsoft.com/office/drawing/2014/main" id="{CB2B814E-E52E-4381-8E36-D7A6262886F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7" name="Freeform: Shape 246">
              <a:extLst>
                <a:ext uri="{FF2B5EF4-FFF2-40B4-BE49-F238E27FC236}">
                  <a16:creationId xmlns:a16="http://schemas.microsoft.com/office/drawing/2014/main" id="{50733408-F779-42DF-B86B-9B743D99285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8" name="Freeform: Shape 247">
              <a:extLst>
                <a:ext uri="{FF2B5EF4-FFF2-40B4-BE49-F238E27FC236}">
                  <a16:creationId xmlns:a16="http://schemas.microsoft.com/office/drawing/2014/main" id="{B69ACC52-DA1B-49D8-A825-5C00C8EAC9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28" name="Freeform 5">
            <a:extLst>
              <a:ext uri="{FF2B5EF4-FFF2-40B4-BE49-F238E27FC236}">
                <a16:creationId xmlns:a16="http://schemas.microsoft.com/office/drawing/2014/main" id="{E35D8340-B40A-44ED-80AC-E16EEBB21CEC}"/>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5">
            <a:extLst>
              <a:ext uri="{FF2B5EF4-FFF2-40B4-BE49-F238E27FC236}">
                <a16:creationId xmlns:a16="http://schemas.microsoft.com/office/drawing/2014/main" id="{1E5CF569-80CC-45A8-95BD-D222AF0827DB}"/>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69" name="Graphic 168">
            <a:extLst>
              <a:ext uri="{FF2B5EF4-FFF2-40B4-BE49-F238E27FC236}">
                <a16:creationId xmlns:a16="http://schemas.microsoft.com/office/drawing/2014/main" id="{C11CAAF2-B265-4DE0-83D3-00E81E0BDB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70" name="Graphic 169">
            <a:extLst>
              <a:ext uri="{FF2B5EF4-FFF2-40B4-BE49-F238E27FC236}">
                <a16:creationId xmlns:a16="http://schemas.microsoft.com/office/drawing/2014/main" id="{A4F59F98-F57C-43B1-83F0-983293EB8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71" name="Graphic 170">
            <a:extLst>
              <a:ext uri="{FF2B5EF4-FFF2-40B4-BE49-F238E27FC236}">
                <a16:creationId xmlns:a16="http://schemas.microsoft.com/office/drawing/2014/main" id="{A048B5ED-815C-4F50-AEA5-EADC262BFC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72" name="Graphic 171">
            <a:extLst>
              <a:ext uri="{FF2B5EF4-FFF2-40B4-BE49-F238E27FC236}">
                <a16:creationId xmlns:a16="http://schemas.microsoft.com/office/drawing/2014/main" id="{8A9C1F7B-0DC5-43DA-9F49-12109131D6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73" name="Graphic 172">
            <a:extLst>
              <a:ext uri="{FF2B5EF4-FFF2-40B4-BE49-F238E27FC236}">
                <a16:creationId xmlns:a16="http://schemas.microsoft.com/office/drawing/2014/main" id="{8052E73C-9FFC-46CF-9AD5-3C66C63605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4" name="Graphic 173">
            <a:extLst>
              <a:ext uri="{FF2B5EF4-FFF2-40B4-BE49-F238E27FC236}">
                <a16:creationId xmlns:a16="http://schemas.microsoft.com/office/drawing/2014/main" id="{74AE5D15-406F-4A83-A4CF-B97557E40F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5" name="Graphic 174">
            <a:extLst>
              <a:ext uri="{FF2B5EF4-FFF2-40B4-BE49-F238E27FC236}">
                <a16:creationId xmlns:a16="http://schemas.microsoft.com/office/drawing/2014/main" id="{1E14556D-97BB-445E-9EE3-46986B70189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249" name="Graphic 248">
            <a:extLst>
              <a:ext uri="{FF2B5EF4-FFF2-40B4-BE49-F238E27FC236}">
                <a16:creationId xmlns:a16="http://schemas.microsoft.com/office/drawing/2014/main" id="{9FF72FD9-9995-46A8-A484-CB01AB1095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250" name="Graphic 249">
            <a:extLst>
              <a:ext uri="{FF2B5EF4-FFF2-40B4-BE49-F238E27FC236}">
                <a16:creationId xmlns:a16="http://schemas.microsoft.com/office/drawing/2014/main" id="{35C9DB0F-E392-4B1D-8C5F-D34DC341E9A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252" name="Picture 251">
            <a:extLst>
              <a:ext uri="{FF2B5EF4-FFF2-40B4-BE49-F238E27FC236}">
                <a16:creationId xmlns:a16="http://schemas.microsoft.com/office/drawing/2014/main" id="{A996A09A-43A1-4F63-95CF-C6F341DDDE70}"/>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3" name="Picture 2">
            <a:extLst>
              <a:ext uri="{FF2B5EF4-FFF2-40B4-BE49-F238E27FC236}">
                <a16:creationId xmlns:a16="http://schemas.microsoft.com/office/drawing/2014/main" id="{C4B7074F-289B-4D72-B383-9CC5C3C41DC2}"/>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6" name="Picture 5">
            <a:extLst>
              <a:ext uri="{FF2B5EF4-FFF2-40B4-BE49-F238E27FC236}">
                <a16:creationId xmlns:a16="http://schemas.microsoft.com/office/drawing/2014/main" id="{0842E158-5670-4A80-B50F-9F98F2FA75BE}"/>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253" name="Graphic 252">
            <a:extLst>
              <a:ext uri="{FF2B5EF4-FFF2-40B4-BE49-F238E27FC236}">
                <a16:creationId xmlns:a16="http://schemas.microsoft.com/office/drawing/2014/main" id="{897DC3DC-8BD8-4B5F-83B2-ED57E33CDB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8" name="Picture 7">
            <a:extLst>
              <a:ext uri="{FF2B5EF4-FFF2-40B4-BE49-F238E27FC236}">
                <a16:creationId xmlns:a16="http://schemas.microsoft.com/office/drawing/2014/main" id="{2F1F3A7E-5F50-45D4-832E-8E7C96209350}"/>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254" name="Freeform 5">
            <a:extLst>
              <a:ext uri="{FF2B5EF4-FFF2-40B4-BE49-F238E27FC236}">
                <a16:creationId xmlns:a16="http://schemas.microsoft.com/office/drawing/2014/main" id="{0BF5A4CE-A6C2-46FA-9687-ED1A42956B0C}"/>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Rectangle 254">
            <a:hlinkClick r:id="rId28" action="ppaction://hlinksldjump"/>
            <a:extLst>
              <a:ext uri="{FF2B5EF4-FFF2-40B4-BE49-F238E27FC236}">
                <a16:creationId xmlns:a16="http://schemas.microsoft.com/office/drawing/2014/main" id="{8BB6CC30-E7F5-4129-A0DB-4506DFC1F5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hlinkClick r:id="rId29" action="ppaction://hlinksldjump"/>
            <a:extLst>
              <a:ext uri="{FF2B5EF4-FFF2-40B4-BE49-F238E27FC236}">
                <a16:creationId xmlns:a16="http://schemas.microsoft.com/office/drawing/2014/main" id="{9AF586FC-DDCB-4AA0-AB3A-BB3DF6F7128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hlinkClick r:id="rId30" action="ppaction://hlinksldjump"/>
            <a:extLst>
              <a:ext uri="{FF2B5EF4-FFF2-40B4-BE49-F238E27FC236}">
                <a16:creationId xmlns:a16="http://schemas.microsoft.com/office/drawing/2014/main" id="{4B01B4F8-26ED-4DC0-9D5C-E10E8E072C43}"/>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a:hlinkClick r:id="rId31" action="ppaction://hlinksldjump"/>
            <a:extLst>
              <a:ext uri="{FF2B5EF4-FFF2-40B4-BE49-F238E27FC236}">
                <a16:creationId xmlns:a16="http://schemas.microsoft.com/office/drawing/2014/main" id="{33870094-9169-402C-970C-79B9C5D9229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20869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hlinkClick r:id="rId3" action="ppaction://hlinksldjump"/>
            <a:extLst>
              <a:ext uri="{FF2B5EF4-FFF2-40B4-BE49-F238E27FC236}">
                <a16:creationId xmlns:a16="http://schemas.microsoft.com/office/drawing/2014/main" id="{3F9C8963-2BCA-4788-AE7A-BB91638F4B44}"/>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id="{9EF271DD-5F7A-4575-9FDD-8CE2AB349700}"/>
              </a:ext>
            </a:extLst>
          </p:cNvPr>
          <p:cNvSpPr/>
          <p:nvPr/>
        </p:nvSpPr>
        <p:spPr bwMode="auto">
          <a:xfrm rot="16200000">
            <a:off x="3872195"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1" name="Oval 30">
            <a:extLst>
              <a:ext uri="{FF2B5EF4-FFF2-40B4-BE49-F238E27FC236}">
                <a16:creationId xmlns:a16="http://schemas.microsoft.com/office/drawing/2014/main" id="{6957FDED-83C0-473A-9949-CD3C7A633F5D}"/>
              </a:ext>
            </a:extLst>
          </p:cNvPr>
          <p:cNvSpPr/>
          <p:nvPr/>
        </p:nvSpPr>
        <p:spPr bwMode="auto">
          <a:xfrm rot="16200000">
            <a:off x="7069814"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2" name="Oval 31">
            <a:extLst>
              <a:ext uri="{FF2B5EF4-FFF2-40B4-BE49-F238E27FC236}">
                <a16:creationId xmlns:a16="http://schemas.microsoft.com/office/drawing/2014/main" id="{8DB45046-942C-493C-B2CC-4A02B93CF64A}"/>
              </a:ext>
            </a:extLst>
          </p:cNvPr>
          <p:cNvSpPr/>
          <p:nvPr/>
        </p:nvSpPr>
        <p:spPr bwMode="auto">
          <a:xfrm rot="16200000">
            <a:off x="10267431"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7C88CE72-2289-40BC-AC79-705E7C887A1A}"/>
              </a:ext>
            </a:extLst>
          </p:cNvPr>
          <p:cNvSpPr txBox="1"/>
          <p:nvPr/>
        </p:nvSpPr>
        <p:spPr>
          <a:xfrm>
            <a:off x="5925643"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Work how you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id="{509950EF-7F68-4DA2-B6C6-50E6E85B698E}"/>
              </a:ext>
            </a:extLst>
          </p:cNvPr>
          <p:cNvSpPr txBox="1"/>
          <p:nvPr/>
        </p:nvSpPr>
        <p:spPr>
          <a:xfrm>
            <a:off x="9123261"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id="{4A8F31BE-38A6-4D11-80CF-DE2159FAAE52}"/>
              </a:ext>
            </a:extLst>
          </p:cNvPr>
          <p:cNvSpPr txBox="1"/>
          <p:nvPr/>
        </p:nvSpPr>
        <p:spPr>
          <a:xfrm>
            <a:off x="2728025"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id="{A98CD907-4787-4F4D-87D1-D996C6C7E1FF}"/>
              </a:ext>
            </a:extLst>
          </p:cNvPr>
          <p:cNvCxnSpPr>
            <a:cxnSpLocks/>
          </p:cNvCxnSpPr>
          <p:nvPr/>
        </p:nvCxnSpPr>
        <p:spPr>
          <a:xfrm>
            <a:off x="4137088"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BDB109-F2F6-4132-B8EC-19AD9E6CB94E}"/>
              </a:ext>
            </a:extLst>
          </p:cNvPr>
          <p:cNvCxnSpPr>
            <a:cxnSpLocks/>
          </p:cNvCxnSpPr>
          <p:nvPr/>
        </p:nvCxnSpPr>
        <p:spPr>
          <a:xfrm>
            <a:off x="7334707"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0AF576B-3714-49F1-9310-D797EFF2FCA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0D432B0-F231-4EF7-9F4D-86C7FD09200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36" name="Rectangle: Rounded Corners 35">
            <a:extLst>
              <a:ext uri="{FF2B5EF4-FFF2-40B4-BE49-F238E27FC236}">
                <a16:creationId xmlns:a16="http://schemas.microsoft.com/office/drawing/2014/main" id="{39CED27B-AC29-45CB-A92F-C02863CC7D4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37" name="Rectangle: Rounded Corners 36">
            <a:extLst>
              <a:ext uri="{FF2B5EF4-FFF2-40B4-BE49-F238E27FC236}">
                <a16:creationId xmlns:a16="http://schemas.microsoft.com/office/drawing/2014/main" id="{3BF3D8E7-3AB1-4C9B-85E1-3CF03E5D2B1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38" name="Rectangle: Rounded Corners 37">
            <a:extLst>
              <a:ext uri="{FF2B5EF4-FFF2-40B4-BE49-F238E27FC236}">
                <a16:creationId xmlns:a16="http://schemas.microsoft.com/office/drawing/2014/main" id="{09CE9ACF-8BD8-4B20-9054-57C66ECD85C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9" name="Rectangle: Rounded Corners 38">
            <a:extLst>
              <a:ext uri="{FF2B5EF4-FFF2-40B4-BE49-F238E27FC236}">
                <a16:creationId xmlns:a16="http://schemas.microsoft.com/office/drawing/2014/main" id="{E8A00001-8B5A-428C-9156-0368B62996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FDFD606A-96F9-4CB1-88CD-CB9F23E34079}"/>
              </a:ext>
            </a:extLst>
          </p:cNvPr>
          <p:cNvGrpSpPr/>
          <p:nvPr/>
        </p:nvGrpSpPr>
        <p:grpSpPr>
          <a:xfrm>
            <a:off x="771839" y="376707"/>
            <a:ext cx="547979" cy="528905"/>
            <a:chOff x="2368476" y="589018"/>
            <a:chExt cx="1012508" cy="977265"/>
          </a:xfrm>
        </p:grpSpPr>
        <p:sp>
          <p:nvSpPr>
            <p:cNvPr id="63"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557C4BE-0EC0-4664-8E12-A98AB2610787}"/>
              </a:ext>
            </a:extLst>
          </p:cNvPr>
          <p:cNvGrpSpPr/>
          <p:nvPr/>
        </p:nvGrpSpPr>
        <p:grpSpPr>
          <a:xfrm>
            <a:off x="718982" y="1649453"/>
            <a:ext cx="573162" cy="508369"/>
            <a:chOff x="2878931" y="2940843"/>
            <a:chExt cx="1095375" cy="971550"/>
          </a:xfrm>
        </p:grpSpPr>
        <p:sp>
          <p:nvSpPr>
            <p:cNvPr id="8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2" name="Group 91">
            <a:extLst>
              <a:ext uri="{FF2B5EF4-FFF2-40B4-BE49-F238E27FC236}">
                <a16:creationId xmlns:a16="http://schemas.microsoft.com/office/drawing/2014/main" id="{3F333EF9-826F-407E-B7D5-E6120AB01343}"/>
              </a:ext>
            </a:extLst>
          </p:cNvPr>
          <p:cNvGrpSpPr/>
          <p:nvPr/>
        </p:nvGrpSpPr>
        <p:grpSpPr>
          <a:xfrm>
            <a:off x="750744" y="5449176"/>
            <a:ext cx="610269" cy="540751"/>
            <a:chOff x="4360069" y="2943701"/>
            <a:chExt cx="1095375" cy="970597"/>
          </a:xfrm>
        </p:grpSpPr>
        <p:sp>
          <p:nvSpPr>
            <p:cNvPr id="93" name="Freeform: Shape 92">
              <a:extLst>
                <a:ext uri="{FF2B5EF4-FFF2-40B4-BE49-F238E27FC236}">
                  <a16:creationId xmlns:a16="http://schemas.microsoft.com/office/drawing/2014/main" id="{448D2457-E830-45C1-A769-25205E68C06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A2E1F223-570A-4C46-821E-4266BC35C32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5E63E4E-7905-4DE4-893B-E5C27B4A913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1A4C9F6-5719-4C6C-B863-F4288AD77DF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74E192-C14C-41CC-9FF7-709A8827212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90612150-85A7-400C-BEC1-04271F0303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9" name="Group 98">
            <a:extLst>
              <a:ext uri="{FF2B5EF4-FFF2-40B4-BE49-F238E27FC236}">
                <a16:creationId xmlns:a16="http://schemas.microsoft.com/office/drawing/2014/main" id="{A4AE6901-2A87-483A-9BB9-B658AFF0FC60}"/>
              </a:ext>
            </a:extLst>
          </p:cNvPr>
          <p:cNvGrpSpPr/>
          <p:nvPr/>
        </p:nvGrpSpPr>
        <p:grpSpPr>
          <a:xfrm>
            <a:off x="689250" y="2921163"/>
            <a:ext cx="647376" cy="513072"/>
            <a:chOff x="3517678" y="3062050"/>
            <a:chExt cx="1225868" cy="971550"/>
          </a:xfrm>
        </p:grpSpPr>
        <p:sp>
          <p:nvSpPr>
            <p:cNvPr id="100"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3" name="Graphic 112">
            <a:extLst>
              <a:ext uri="{FF2B5EF4-FFF2-40B4-BE49-F238E27FC236}">
                <a16:creationId xmlns:a16="http://schemas.microsoft.com/office/drawing/2014/main" id="{A25096A7-FAD2-494F-9AF0-DEA9968DB5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19" name="Rectangle 118">
            <a:hlinkClick r:id="rId6" action="ppaction://hlinksldjump"/>
            <a:extLst>
              <a:ext uri="{FF2B5EF4-FFF2-40B4-BE49-F238E27FC236}">
                <a16:creationId xmlns:a16="http://schemas.microsoft.com/office/drawing/2014/main" id="{9A505E58-62CB-4606-BB9B-70DDB752EFC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7" action="ppaction://hlinksldjump"/>
            <a:extLst>
              <a:ext uri="{FF2B5EF4-FFF2-40B4-BE49-F238E27FC236}">
                <a16:creationId xmlns:a16="http://schemas.microsoft.com/office/drawing/2014/main" id="{5F5524B0-829F-491D-B069-C73E69002A0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8" action="ppaction://hlinksldjump"/>
            <a:extLst>
              <a:ext uri="{FF2B5EF4-FFF2-40B4-BE49-F238E27FC236}">
                <a16:creationId xmlns:a16="http://schemas.microsoft.com/office/drawing/2014/main" id="{F9F5F85B-EB41-414B-A7C3-9BBE47B689F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id="{F7702991-A0CD-44EE-9C19-732EF8050AB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3" name="Graphic 122">
            <a:extLst>
              <a:ext uri="{FF2B5EF4-FFF2-40B4-BE49-F238E27FC236}">
                <a16:creationId xmlns:a16="http://schemas.microsoft.com/office/drawing/2014/main" id="{7A5744D2-B66B-4A92-85E3-0C32481F1D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17647" y="2517098"/>
            <a:ext cx="2653122" cy="1775880"/>
          </a:xfrm>
          <a:prstGeom prst="rect">
            <a:avLst/>
          </a:prstGeom>
        </p:spPr>
      </p:pic>
      <p:pic>
        <p:nvPicPr>
          <p:cNvPr id="124" name="Graphic 123">
            <a:extLst>
              <a:ext uri="{FF2B5EF4-FFF2-40B4-BE49-F238E27FC236}">
                <a16:creationId xmlns:a16="http://schemas.microsoft.com/office/drawing/2014/main" id="{06D6B15E-256B-4899-A3C6-3B37C407B8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87256" y="2557910"/>
            <a:ext cx="2509141" cy="1694258"/>
          </a:xfrm>
          <a:prstGeom prst="rect">
            <a:avLst/>
          </a:prstGeom>
        </p:spPr>
      </p:pic>
      <p:pic>
        <p:nvPicPr>
          <p:cNvPr id="125" name="Graphic 124">
            <a:extLst>
              <a:ext uri="{FF2B5EF4-FFF2-40B4-BE49-F238E27FC236}">
                <a16:creationId xmlns:a16="http://schemas.microsoft.com/office/drawing/2014/main" id="{93BA1978-9345-4790-88AB-83042E8FC2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14994" y="2609722"/>
            <a:ext cx="2648896" cy="1590635"/>
          </a:xfrm>
          <a:prstGeom prst="rect">
            <a:avLst/>
          </a:prstGeom>
        </p:spPr>
      </p:pic>
    </p:spTree>
    <p:extLst>
      <p:ext uri="{BB962C8B-B14F-4D97-AF65-F5344CB8AC3E}">
        <p14:creationId xmlns:p14="http://schemas.microsoft.com/office/powerpoint/2010/main" val="38127883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Hexagon 126">
            <a:hlinkClick r:id="rId3" action="ppaction://hlinksldjump"/>
            <a:extLst>
              <a:ext uri="{FF2B5EF4-FFF2-40B4-BE49-F238E27FC236}">
                <a16:creationId xmlns:a16="http://schemas.microsoft.com/office/drawing/2014/main" id="{37C2DF87-D50D-479C-B050-69136D4374B4}"/>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Table of contents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90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97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79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72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55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919"/>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716"/>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5095"/>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568"/>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601"/>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911"/>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2338"/>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9285"/>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876"/>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1363"/>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947"/>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5135"/>
            <a:ext cx="478110" cy="478110"/>
          </a:xfrm>
          <a:prstGeom prst="rect">
            <a:avLst/>
          </a:prstGeom>
        </p:spPr>
      </p:pic>
      <p:grpSp>
        <p:nvGrpSpPr>
          <p:cNvPr id="3" name="Group 2">
            <a:extLst>
              <a:ext uri="{FF2B5EF4-FFF2-40B4-BE49-F238E27FC236}">
                <a16:creationId xmlns:a16="http://schemas.microsoft.com/office/drawing/2014/main" id="{6B340018-7E08-ED47-BF65-403F9CCCF445}"/>
              </a:ext>
            </a:extLst>
          </p:cNvPr>
          <p:cNvGrpSpPr/>
          <p:nvPr/>
        </p:nvGrpSpPr>
        <p:grpSpPr>
          <a:xfrm>
            <a:off x="3749831" y="2781302"/>
            <a:ext cx="1625340" cy="1401156"/>
            <a:chOff x="3749831" y="2781302"/>
            <a:chExt cx="1625340" cy="1401156"/>
          </a:xfrm>
        </p:grpSpPr>
        <p:sp>
          <p:nvSpPr>
            <p:cNvPr id="159" name="Hexagon 158">
              <a:extLst>
                <a:ext uri="{FF2B5EF4-FFF2-40B4-BE49-F238E27FC236}">
                  <a16:creationId xmlns:a16="http://schemas.microsoft.com/office/drawing/2014/main" id="{20AF0C4F-5F55-4474-92D8-99B232F46061}"/>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33" name="Group 32">
              <a:extLst>
                <a:ext uri="{FF2B5EF4-FFF2-40B4-BE49-F238E27FC236}">
                  <a16:creationId xmlns:a16="http://schemas.microsoft.com/office/drawing/2014/main" id="{7ECD2AE6-63D5-47E4-82AD-818F021424C7}"/>
                </a:ext>
              </a:extLst>
            </p:cNvPr>
            <p:cNvGrpSpPr/>
            <p:nvPr/>
          </p:nvGrpSpPr>
          <p:grpSpPr>
            <a:xfrm>
              <a:off x="4355349" y="2956612"/>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745"/>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765"/>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793"/>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668"/>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5260"/>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2071"/>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2055"/>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9065"/>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20" name="Hexagon 119">
            <a:hlinkClick r:id="rId10" action="ppaction://hlinksldjump"/>
            <a:extLst>
              <a:ext uri="{FF2B5EF4-FFF2-40B4-BE49-F238E27FC236}">
                <a16:creationId xmlns:a16="http://schemas.microsoft.com/office/drawing/2014/main" id="{CDB75F72-27F2-419E-A298-A3F6F282A856}"/>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a:hlinkClick r:id="rId11" action="ppaction://hlinksldjump"/>
            <a:extLst>
              <a:ext uri="{FF2B5EF4-FFF2-40B4-BE49-F238E27FC236}">
                <a16:creationId xmlns:a16="http://schemas.microsoft.com/office/drawing/2014/main" id="{460EA77F-4BDF-4B3D-8B07-76A6AF412047}"/>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a:hlinkClick r:id="rId12" action="ppaction://hlinksldjump"/>
            <a:extLst>
              <a:ext uri="{FF2B5EF4-FFF2-40B4-BE49-F238E27FC236}">
                <a16:creationId xmlns:a16="http://schemas.microsoft.com/office/drawing/2014/main" id="{392ED1BA-A372-4837-8AFF-1FD4AFD77730}"/>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a:hlinkClick r:id="rId10" action="ppaction://hlinksldjump"/>
            <a:extLst>
              <a:ext uri="{FF2B5EF4-FFF2-40B4-BE49-F238E27FC236}">
                <a16:creationId xmlns:a16="http://schemas.microsoft.com/office/drawing/2014/main" id="{2B31AD8C-A47D-486D-AC70-5CB4778274A2}"/>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13" action="ppaction://hlinksldjump"/>
            <a:extLst>
              <a:ext uri="{FF2B5EF4-FFF2-40B4-BE49-F238E27FC236}">
                <a16:creationId xmlns:a16="http://schemas.microsoft.com/office/drawing/2014/main" id="{2E4615A5-463A-4A6E-820F-478AAFBAFD85}"/>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4" action="ppaction://hlinksldjump"/>
            <a:extLst>
              <a:ext uri="{FF2B5EF4-FFF2-40B4-BE49-F238E27FC236}">
                <a16:creationId xmlns:a16="http://schemas.microsoft.com/office/drawing/2014/main" id="{AE38F6AA-82C4-40B5-B3FC-C3D30D8EFCDF}"/>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5" action="ppaction://hlinksldjump"/>
            <a:extLst>
              <a:ext uri="{FF2B5EF4-FFF2-40B4-BE49-F238E27FC236}">
                <a16:creationId xmlns:a16="http://schemas.microsoft.com/office/drawing/2014/main" id="{A22E4FEF-1C49-4C10-837D-FB09E3DAAF1F}"/>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a:hlinkClick r:id="rId16" action="ppaction://hlinksldjump"/>
            <a:extLst>
              <a:ext uri="{FF2B5EF4-FFF2-40B4-BE49-F238E27FC236}">
                <a16:creationId xmlns:a16="http://schemas.microsoft.com/office/drawing/2014/main" id="{6D65E0D9-C5C6-451A-971E-0A714D0A43F4}"/>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7" action="ppaction://hlinksldjump"/>
            <a:extLst>
              <a:ext uri="{FF2B5EF4-FFF2-40B4-BE49-F238E27FC236}">
                <a16:creationId xmlns:a16="http://schemas.microsoft.com/office/drawing/2014/main" id="{1482ABFC-71BB-4CA8-A91A-0B9F387445A8}"/>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8" action="ppaction://hlinksldjump"/>
            <a:extLst>
              <a:ext uri="{FF2B5EF4-FFF2-40B4-BE49-F238E27FC236}">
                <a16:creationId xmlns:a16="http://schemas.microsoft.com/office/drawing/2014/main" id="{37D1D9BB-0BE9-4A2D-9894-AC8BF912EE7A}"/>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8603262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hlinkClick r:id="rId3" action="ppaction://hlinksldjump"/>
            <a:extLst>
              <a:ext uri="{FF2B5EF4-FFF2-40B4-BE49-F238E27FC236}">
                <a16:creationId xmlns:a16="http://schemas.microsoft.com/office/drawing/2014/main" id="{64874C7B-B461-4DEC-AB70-64432852022F}"/>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6099888" y="2054884"/>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FFFFFF"/>
              </a:solidFill>
              <a:latin typeface="Segoe UI"/>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4">
            <a:clrChange>
              <a:clrFrom>
                <a:srgbClr val="FFFFFF"/>
              </a:clrFrom>
              <a:clrTo>
                <a:srgbClr val="FFFFFF">
                  <a:alpha val="0"/>
                </a:srgbClr>
              </a:clrTo>
            </a:clrChange>
          </a:blip>
          <a:srcRect t="23199" b="23199"/>
          <a:stretch/>
        </p:blipFill>
        <p:spPr>
          <a:xfrm>
            <a:off x="6515490" y="2537214"/>
            <a:ext cx="1252668" cy="502240"/>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6404134" y="3030115"/>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5"/>
          <a:stretch>
            <a:fillRect/>
          </a:stretch>
        </p:blipFill>
        <p:spPr>
          <a:xfrm>
            <a:off x="6816152" y="3801989"/>
            <a:ext cx="651345" cy="651345"/>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5254052" y="5434201"/>
            <a:ext cx="3775556" cy="106761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5254055" y="4901565"/>
            <a:ext cx="3775550" cy="415493"/>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7141824" y="3353759"/>
            <a:ext cx="0" cy="379964"/>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6404134" y="4492276"/>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9161853" y="2054884"/>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9489970" y="2686981"/>
            <a:ext cx="2214373" cy="1206905"/>
          </a:xfrm>
          <a:prstGeom prst="rect">
            <a:avLst/>
          </a:prstGeom>
          <a:noFill/>
        </p:spPr>
        <p:txBody>
          <a:bodyPr wrap="square" lIns="0" tIns="0" rIns="0" bIns="0" rtlCol="0" anchor="ctr">
            <a:spAutoFit/>
          </a:bodyPr>
          <a:lstStyle/>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Managed control pane</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Automated upgrades, patches</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Easy cluster scaling</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Self-healing </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3258450" y="2972974"/>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2875589" y="3665976"/>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2875589" y="4964621"/>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3982296" y="3277219"/>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4978428" y="3777502"/>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4978428" y="4295038"/>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6105966" y="5880515"/>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6877260" y="5875392"/>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7779222" y="5894431"/>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2" name="Rectangle 91">
            <a:extLst>
              <a:ext uri="{FF2B5EF4-FFF2-40B4-BE49-F238E27FC236}">
                <a16:creationId xmlns:a16="http://schemas.microsoft.com/office/drawing/2014/main" id="{BF7D6DCF-0B68-489B-A242-F4731B2D208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6571A9D0-A5E1-4E74-85A8-3727E62A0E45}"/>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74FD3BC8-544E-429F-9BC2-B2B9736708F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95" name="Rectangle: Rounded Corners 94">
            <a:extLst>
              <a:ext uri="{FF2B5EF4-FFF2-40B4-BE49-F238E27FC236}">
                <a16:creationId xmlns:a16="http://schemas.microsoft.com/office/drawing/2014/main" id="{F3B2D578-A6BD-4E60-8BE3-2B83CD4D70A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98" name="Rectangle: Rounded Corners 97">
            <a:extLst>
              <a:ext uri="{FF2B5EF4-FFF2-40B4-BE49-F238E27FC236}">
                <a16:creationId xmlns:a16="http://schemas.microsoft.com/office/drawing/2014/main" id="{71FE75FF-5762-4080-945A-DACAD0B825DB}"/>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99" name="Rectangle: Rounded Corners 98">
            <a:extLst>
              <a:ext uri="{FF2B5EF4-FFF2-40B4-BE49-F238E27FC236}">
                <a16:creationId xmlns:a16="http://schemas.microsoft.com/office/drawing/2014/main" id="{14F64508-C085-488C-95F9-C0632DA0B732}"/>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0" name="Rectangle: Rounded Corners 99">
            <a:extLst>
              <a:ext uri="{FF2B5EF4-FFF2-40B4-BE49-F238E27FC236}">
                <a16:creationId xmlns:a16="http://schemas.microsoft.com/office/drawing/2014/main" id="{685B9E47-D80F-465E-A574-744F6FC5419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01" name="Group 100">
            <a:extLst>
              <a:ext uri="{FF2B5EF4-FFF2-40B4-BE49-F238E27FC236}">
                <a16:creationId xmlns:a16="http://schemas.microsoft.com/office/drawing/2014/main" id="{D5CC4342-6C8B-4A90-9054-75DA31FC65B9}"/>
              </a:ext>
            </a:extLst>
          </p:cNvPr>
          <p:cNvGrpSpPr/>
          <p:nvPr/>
        </p:nvGrpSpPr>
        <p:grpSpPr>
          <a:xfrm>
            <a:off x="771839" y="376707"/>
            <a:ext cx="547979" cy="528905"/>
            <a:chOff x="2368476" y="589018"/>
            <a:chExt cx="1012508" cy="977265"/>
          </a:xfrm>
        </p:grpSpPr>
        <p:sp>
          <p:nvSpPr>
            <p:cNvPr id="104" name="Freeform: Shape 103">
              <a:extLst>
                <a:ext uri="{FF2B5EF4-FFF2-40B4-BE49-F238E27FC236}">
                  <a16:creationId xmlns:a16="http://schemas.microsoft.com/office/drawing/2014/main" id="{3662CA99-4F10-47BA-9AB1-8E7E287B0C9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8AFEFA38-C5EC-40CE-B357-74B731E46C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D4C032D-37ED-4CCE-A2BC-F703B19EB10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2BCB42D-6FE9-4852-A7A9-1A913EF3C28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00E25A58-515F-4A3D-AA39-97B79570F32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4A74F582-CF91-4837-8492-12FD104AA78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EE786B4A-B82D-4F0E-B3A2-31338F86E2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4B905361-4A06-4C5B-A1EA-15AF2E9D58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4C3A20E2-A6AF-4441-BE96-DAC8B7324E5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C91B2A96-909D-4A4E-B604-27651DED348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F96DCDD3-2957-412D-927E-43BFC8FEC26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62B1D712-D9D7-489E-94C8-80E6E2EE66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D509C0B-DE6A-4F93-B1EB-99E1112B165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8D78A600-573B-4D99-B71C-0F4428DBFC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9C3EA5DC-68C0-4E59-A8D6-18584DE043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ECEC560-DDD3-4475-8EFC-2DED9E30BB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614EBBAC-F878-43D5-AA1B-3F83EEE259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2D1868E0-4099-41BC-A090-5C24F3933B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1B5AA51-67DE-4758-A793-D54439E0EB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9599C5A-3B29-4E4C-B760-7BD4D811C36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7E2B5342-F900-47C7-9D16-FB035AA800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6" name="Group 155">
            <a:extLst>
              <a:ext uri="{FF2B5EF4-FFF2-40B4-BE49-F238E27FC236}">
                <a16:creationId xmlns:a16="http://schemas.microsoft.com/office/drawing/2014/main" id="{21A0C8DE-1C32-4C1A-9D10-6076347398E0}"/>
              </a:ext>
            </a:extLst>
          </p:cNvPr>
          <p:cNvGrpSpPr/>
          <p:nvPr/>
        </p:nvGrpSpPr>
        <p:grpSpPr>
          <a:xfrm>
            <a:off x="718982" y="1649453"/>
            <a:ext cx="573162" cy="508369"/>
            <a:chOff x="2878931" y="2940843"/>
            <a:chExt cx="1095375" cy="971550"/>
          </a:xfrm>
        </p:grpSpPr>
        <p:sp>
          <p:nvSpPr>
            <p:cNvPr id="157" name="Freeform: Shape 156">
              <a:extLst>
                <a:ext uri="{FF2B5EF4-FFF2-40B4-BE49-F238E27FC236}">
                  <a16:creationId xmlns:a16="http://schemas.microsoft.com/office/drawing/2014/main" id="{A12A5A30-F258-40DE-8A74-A75D37DA6F8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F4C20448-B800-4994-B17A-1187EB6535D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D2F92BCA-FDCB-40AB-9389-17359C5C45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A8D35561-0F50-4781-BD99-0F7B6B7BC41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501DC8FD-BA6B-416E-8C95-D762E07756C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56B87E7-A385-433E-89C6-FA15214679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E882C1AC-D83D-40E1-82C3-CB631FA168D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4" name="Group 163">
            <a:extLst>
              <a:ext uri="{FF2B5EF4-FFF2-40B4-BE49-F238E27FC236}">
                <a16:creationId xmlns:a16="http://schemas.microsoft.com/office/drawing/2014/main" id="{1DA1EB51-28E0-47CA-8EDC-D8D227EFE3CC}"/>
              </a:ext>
            </a:extLst>
          </p:cNvPr>
          <p:cNvGrpSpPr/>
          <p:nvPr/>
        </p:nvGrpSpPr>
        <p:grpSpPr>
          <a:xfrm>
            <a:off x="750744" y="5449176"/>
            <a:ext cx="610269" cy="540751"/>
            <a:chOff x="4360069" y="2943701"/>
            <a:chExt cx="1095375" cy="970597"/>
          </a:xfrm>
        </p:grpSpPr>
        <p:sp>
          <p:nvSpPr>
            <p:cNvPr id="165" name="Freeform: Shape 164">
              <a:extLst>
                <a:ext uri="{FF2B5EF4-FFF2-40B4-BE49-F238E27FC236}">
                  <a16:creationId xmlns:a16="http://schemas.microsoft.com/office/drawing/2014/main" id="{6B4E2331-42BF-4B5E-97AC-9BA5AD0234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21C87D84-EB2F-45F1-847A-9A10EB3E2E1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A42BFF6F-443C-4448-BDC1-C198FF14B24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4FB81341-EF39-4DFE-91B7-C68F5118D76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484B6C49-0C69-4BF8-941E-58990F24C6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4E73DEB7-374D-4068-B29E-C82880ACE10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1" name="Group 170">
            <a:extLst>
              <a:ext uri="{FF2B5EF4-FFF2-40B4-BE49-F238E27FC236}">
                <a16:creationId xmlns:a16="http://schemas.microsoft.com/office/drawing/2014/main" id="{E2823128-B1C9-44F9-B290-BEA63C8C998E}"/>
              </a:ext>
            </a:extLst>
          </p:cNvPr>
          <p:cNvGrpSpPr/>
          <p:nvPr/>
        </p:nvGrpSpPr>
        <p:grpSpPr>
          <a:xfrm>
            <a:off x="689250" y="2921163"/>
            <a:ext cx="647376" cy="513072"/>
            <a:chOff x="3517678" y="3062050"/>
            <a:chExt cx="1225868" cy="971550"/>
          </a:xfrm>
        </p:grpSpPr>
        <p:sp>
          <p:nvSpPr>
            <p:cNvPr id="172" name="Freeform: Shape 171">
              <a:extLst>
                <a:ext uri="{FF2B5EF4-FFF2-40B4-BE49-F238E27FC236}">
                  <a16:creationId xmlns:a16="http://schemas.microsoft.com/office/drawing/2014/main" id="{39576616-C89E-435B-8D98-A29CA10D27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576FDAB6-DBF5-483B-A96F-3C196C330C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1B20C829-88DC-4A80-8DDE-B00C2764240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1DBC2E4B-90EB-4DFD-B09A-C36B6B405E6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6" name="Freeform: Shape 175">
              <a:extLst>
                <a:ext uri="{FF2B5EF4-FFF2-40B4-BE49-F238E27FC236}">
                  <a16:creationId xmlns:a16="http://schemas.microsoft.com/office/drawing/2014/main" id="{FF4D5121-4E8A-467B-B868-F7A5620F857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7" name="Freeform: Shape 176">
              <a:extLst>
                <a:ext uri="{FF2B5EF4-FFF2-40B4-BE49-F238E27FC236}">
                  <a16:creationId xmlns:a16="http://schemas.microsoft.com/office/drawing/2014/main" id="{62859427-6080-4E3F-AFC6-F16BD8396F5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C7B0FA7E-E23E-4E4F-A738-E7E0C17875F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236E05E8-0684-4DDB-94E4-7D706C0DB88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55987ED3-482D-42F0-A74E-CBFFEBDD4C3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9FAC1E6C-7445-4E9B-9D26-D5E6C490F22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151590AD-E0F3-4CBA-8118-0295EC2C6FC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21CFE75D-90AF-42F5-9EF8-C72D1E1F222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6B678FC2-BD9B-431C-AE90-AD7BD8CB069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85" name="Graphic 184">
            <a:extLst>
              <a:ext uri="{FF2B5EF4-FFF2-40B4-BE49-F238E27FC236}">
                <a16:creationId xmlns:a16="http://schemas.microsoft.com/office/drawing/2014/main" id="{3BE8905E-CDB1-4479-A311-0DC025288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grpSp>
        <p:nvGrpSpPr>
          <p:cNvPr id="186" name="Group 185">
            <a:extLst>
              <a:ext uri="{FF2B5EF4-FFF2-40B4-BE49-F238E27FC236}">
                <a16:creationId xmlns:a16="http://schemas.microsoft.com/office/drawing/2014/main" id="{D986E400-9208-4F7D-833C-D09464F27A11}"/>
              </a:ext>
            </a:extLst>
          </p:cNvPr>
          <p:cNvGrpSpPr/>
          <p:nvPr/>
        </p:nvGrpSpPr>
        <p:grpSpPr>
          <a:xfrm>
            <a:off x="3284072" y="4288813"/>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97" name="Rectangle 196">
            <a:hlinkClick r:id="rId8" action="ppaction://hlinksldjump"/>
            <a:extLst>
              <a:ext uri="{FF2B5EF4-FFF2-40B4-BE49-F238E27FC236}">
                <a16:creationId xmlns:a16="http://schemas.microsoft.com/office/drawing/2014/main" id="{ADAE33BE-2700-4550-9494-921A5AB680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hlinkClick r:id="rId9" action="ppaction://hlinksldjump"/>
            <a:extLst>
              <a:ext uri="{FF2B5EF4-FFF2-40B4-BE49-F238E27FC236}">
                <a16:creationId xmlns:a16="http://schemas.microsoft.com/office/drawing/2014/main" id="{8DF4F80D-3983-45AF-A3F1-62673B7DD3D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a:hlinkClick r:id="rId10" action="ppaction://hlinksldjump"/>
            <a:extLst>
              <a:ext uri="{FF2B5EF4-FFF2-40B4-BE49-F238E27FC236}">
                <a16:creationId xmlns:a16="http://schemas.microsoft.com/office/drawing/2014/main" id="{378FAF47-E2BB-4ED0-B2E6-09C20DA68B7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a:hlinkClick r:id="rId11" action="ppaction://hlinksldjump"/>
            <a:extLst>
              <a:ext uri="{FF2B5EF4-FFF2-40B4-BE49-F238E27FC236}">
                <a16:creationId xmlns:a16="http://schemas.microsoft.com/office/drawing/2014/main" id="{E7F8B864-A0C0-4E5B-8925-70A7A29F93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4010011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ea typeface="Consolas" charset="0"/>
                <a:cs typeface="Consolas" charset="0"/>
              </a:rPr>
              <a:t>aks</a:t>
            </a:r>
            <a:r>
              <a:rPr lang="en-US" sz="1568" b="1" dirty="0">
                <a:solidFill>
                  <a:srgbClr val="0072C6"/>
                </a:solidFill>
                <a:latin typeface="Consolas" charset="0"/>
                <a:ea typeface="Consolas" charset="0"/>
                <a:cs typeface="Consolas" charset="0"/>
              </a:rPr>
              <a:t> create</a:t>
            </a:r>
            <a:r>
              <a:rPr lang="en-US" sz="1568" dirty="0">
                <a:solidFill>
                  <a:srgbClr val="0072C6"/>
                </a:solidFill>
                <a:latin typeface="Consolas" charset="0"/>
                <a:ea typeface="Consolas" charset="0"/>
                <a:cs typeface="Consolas" charset="0"/>
              </a:rPr>
              <a:t>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--generate-</a:t>
            </a:r>
            <a:r>
              <a:rPr lang="en-US" sz="1568" dirty="0" err="1">
                <a:gradFill>
                  <a:gsLst>
                    <a:gs pos="1250">
                      <a:srgbClr val="505050"/>
                    </a:gs>
                    <a:gs pos="100000">
                      <a:srgbClr val="505050"/>
                    </a:gs>
                  </a:gsLst>
                  <a:lin ang="5400000" scaled="0"/>
                </a:gradFill>
                <a:latin typeface="Consolas" charset="0"/>
                <a:ea typeface="Consolas" charset="0"/>
                <a:cs typeface="Consolas" charset="0"/>
              </a:rPr>
              <a:t>ssh</a:t>
            </a:r>
            <a:r>
              <a:rPr lang="en-US" sz="1568" dirty="0">
                <a:gradFill>
                  <a:gsLst>
                    <a:gs pos="1250">
                      <a:srgbClr val="505050"/>
                    </a:gs>
                    <a:gs pos="100000">
                      <a:srgbClr val="505050"/>
                    </a:gs>
                  </a:gsLst>
                  <a:lin ang="5400000" scaled="0"/>
                </a:gradFill>
                <a:latin typeface="Consolas" charset="0"/>
                <a:ea typeface="Consolas" charset="0"/>
                <a:cs typeface="Consolas" charset="0"/>
              </a:rPr>
              <a:t>-keys</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Running ..</a:t>
            </a:r>
          </a:p>
          <a:p>
            <a:pPr marL="0" indent="0" defTabSz="896386">
              <a:lnSpc>
                <a:spcPct val="100000"/>
              </a:lnSpc>
              <a:spcBef>
                <a:spcPts val="0"/>
              </a:spcBef>
              <a:buSzTx/>
              <a:buNone/>
              <a:defRPr/>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install-cli</a:t>
            </a:r>
          </a:p>
          <a:p>
            <a:pPr marL="0" indent="0" defTabSz="896386">
              <a:lnSpc>
                <a:spcPct val="100000"/>
              </a:lnSpc>
              <a:spcBef>
                <a:spcPts val="0"/>
              </a:spcBef>
              <a:buSzTx/>
              <a:buNone/>
            </a:pPr>
            <a:r>
              <a:rPr lang="en-US" sz="1568" dirty="0">
                <a:gradFill>
                  <a:gsLst>
                    <a:gs pos="1250">
                      <a:srgbClr val="505050"/>
                    </a:gs>
                    <a:gs pos="100000">
                      <a:srgbClr val="505050"/>
                    </a:gs>
                  </a:gsLst>
                  <a:lin ang="5400000" scaled="0"/>
                </a:gradFill>
                <a:latin typeface="Consolas" charset="0"/>
                <a:ea typeface="Consolas" charset="0"/>
                <a:cs typeface="Consolas" charset="0"/>
              </a:rPr>
              <a:t>Downloading client to /</a:t>
            </a:r>
            <a:r>
              <a:rPr lang="en-US" sz="1568" dirty="0" err="1">
                <a:gradFill>
                  <a:gsLst>
                    <a:gs pos="1250">
                      <a:srgbClr val="505050"/>
                    </a:gs>
                    <a:gs pos="100000">
                      <a:srgbClr val="505050"/>
                    </a:gs>
                  </a:gsLst>
                  <a:lin ang="5400000" scaled="0"/>
                </a:gradFill>
                <a:latin typeface="Consolas" charset="0"/>
                <a:ea typeface="Consolas" charset="0"/>
                <a:cs typeface="Consolas" charset="0"/>
              </a:rPr>
              <a:t>usr</a:t>
            </a:r>
            <a:r>
              <a:rPr lang="en-US" sz="1568" dirty="0">
                <a:gradFill>
                  <a:gsLst>
                    <a:gs pos="1250">
                      <a:srgbClr val="505050"/>
                    </a:gs>
                    <a:gs pos="100000">
                      <a:srgbClr val="505050"/>
                    </a:gs>
                  </a:gsLst>
                  <a:lin ang="5400000" scaled="0"/>
                </a:gradFill>
                <a:latin typeface="Consolas" charset="0"/>
                <a:ea typeface="Consolas" charset="0"/>
                <a:cs typeface="Consolas" charset="0"/>
              </a:rPr>
              <a:t>/local/bin/</a:t>
            </a:r>
            <a:r>
              <a:rPr lang="en-US" sz="1568" dirty="0" err="1">
                <a:gradFill>
                  <a:gsLst>
                    <a:gs pos="1250">
                      <a:srgbClr val="505050"/>
                    </a:gs>
                    <a:gs pos="100000">
                      <a:srgbClr val="505050"/>
                    </a:gs>
                  </a:gsLst>
                  <a:lin ang="5400000" scaled="0"/>
                </a:gradFill>
                <a:latin typeface="Consolas" charset="0"/>
                <a:ea typeface="Consolas" charset="0"/>
                <a:cs typeface="Consolas" charset="0"/>
              </a:rPr>
              <a:t>kubectl</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charset="0"/>
              <a:ea typeface="Consolas" charset="0"/>
              <a:cs typeface="Consolas" charset="0"/>
            </a:endParaRPr>
          </a:p>
          <a:p>
            <a:pPr marL="0" indent="0" defTabSz="914367">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get-credentials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Merged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as current context ..</a:t>
            </a:r>
          </a:p>
          <a:p>
            <a:pPr marL="0" indent="0" defTabSz="914367">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aks-mycluster-36851231-0   Ready     4m        v1.8.1</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aks-mycluster-36851231-1   Ready     4m        v1.8.1</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aks-mycluster-36851231-2   Ready     4m        v1.8.1</a:t>
            </a:r>
          </a:p>
        </p:txBody>
      </p:sp>
      <p:sp>
        <p:nvSpPr>
          <p:cNvPr id="22" name="Rectangle 21">
            <a:extLst>
              <a:ext uri="{FF2B5EF4-FFF2-40B4-BE49-F238E27FC236}">
                <a16:creationId xmlns:a16="http://schemas.microsoft.com/office/drawing/2014/main" id="{2A00EE8A-2E40-4EB9-959C-D5600592F1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13B38A0A-D150-4426-B7F8-F59AA8097A2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09844605-5E74-410E-91B0-9ECDD6A3637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CB24296F-C308-47B0-8E3F-9719C6881AA4}"/>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0CE26F48-0734-4F45-AA15-DC8D287C6E8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A8C1BC9A-B3AF-4612-974A-97215A8E9A9C}"/>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0573BF4F-46EF-4EAA-8900-19BF079D2F4C}"/>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2FF92B26-6AF0-4054-B9E4-0CD158F21E8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0A8C1BC-8C10-4F71-8D5F-CA7A3A72ABF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0B10CE07-56D1-4BB3-B12E-8ACA8850FF9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78A29DA-C270-40CF-841F-BA87B6F3EC3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562E365D-707A-4A1F-ADAA-095AD09FEC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E7B48A8-C80A-4777-B51B-5E749A6BCDA6}"/>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2EA0E03-0406-4823-9BC4-CE325EF77D8F}"/>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95E05D54-3958-4D61-B64C-0797F1558A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4EE7FA-B860-4B2F-AD8A-8308EF03569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61B91736-5B36-4658-BF0F-42F5D8BE8D4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2394CBF8-5863-40D4-B00B-BD8581DA173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E827E97-193B-44BC-89D6-C8AA314943D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BAA86952-8AF4-4B61-8C62-4EA7E02764C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970084A-B71C-405E-8438-070BD15880C2}"/>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39889E4B-A0D9-4D78-83A9-90392F36D005}"/>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8D32C8A-9902-474B-8102-5D2F6303D59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2EF8749-62A3-4EF1-9CD7-87B57E0B3D3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86CFD8C9-3639-4564-8666-03D36E596CD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7597527-FEAE-46C9-90ED-B8ED9697321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F5F4BBA-5F78-4896-8F06-C6E5B41B8AE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D9D0DB5-3EC5-48CA-845F-5FEBA0FF41C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F5423907-3E59-490C-A5D1-8B8401F71B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8D14B9D-C8EF-416A-9EFB-8D892BA75B2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393A071-EDFA-462E-92E4-A34A0B1A2A3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83D54A05-163A-46F6-8830-EE7DB14CDF0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2F339C3D-9168-4010-8EF9-54493AD2F75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E30D56-0104-4614-8DBC-957CE2ABC27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8154416C-0B0A-4123-A974-104A2F7A2E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21D123BD-419A-4B03-9EA5-E71AB35D60B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B9160EBC-61A9-4197-8843-FF0187C62C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DD345175-7C30-422B-BEBD-01FB4796316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04E0740E-B6FC-4234-B35C-AE23A6F74D5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5307759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az aks list</a:t>
            </a:r>
            <a:r>
              <a:rPr lang="en-US" sz="1568" b="1" dirty="0">
                <a:solidFill>
                  <a:srgbClr val="0072C6"/>
                </a:solidFill>
                <a:latin typeface="Consolas"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o table</a:t>
            </a: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Name                Location    ResourceGroup     KubernetesRelease  ProvisioningState</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  --------------  -------------------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westus2     </a:t>
            </a: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1.</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7.7</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Succeeded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upgrade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kubernetes</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-version 1.8.1 </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aks-mycluster-36851231-0   Ready     12m       v1.8.1</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aks-mycluster-36851231-1   Ready     8m        v1.8.1</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aks-mycluster-36851231-2   Ready     3m        v1.8.1</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scale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--agent-count 10</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C031A766-257F-4357-93FD-8D83D403865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DDE9AE89-10B6-40E9-A880-0D5BD189A02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F3459CB5-7027-4196-8F10-DC4F443E04A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E9311EB3-3221-4927-801D-A5F0DD1F7C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288862BD-B465-41CB-93F9-0AA39A2FF2DE}"/>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FB5F0619-F673-47B0-BAE5-562391B0C6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F473BC9-FB1B-4A37-A073-71602371A7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A29C0D-A92A-4003-BC9D-57D65D39B81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B8149C7-AEAC-49C9-8571-AD31D524C4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8BEE784-FFC6-452A-A385-819B7FE7CA9E}"/>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FA5A9F50-4698-477F-852B-99A3F1FA64C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AADE6D9-3481-4A8A-BE5F-D729C162687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60A3AF97-98F1-4A84-B1CF-C95E139FE522}"/>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893FE2ED-88F7-43F2-9980-63BF7883A72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024E4CB8-1B44-4CFB-BC64-D21411B54EA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08A4770-EBC6-4831-91C8-2918AE164D8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BB7A9E3D-E197-432A-BD5D-2E7525907A9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7B9B643-3E86-45E1-A569-D1AB0449D3B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DB7D5D2-8C19-4F8B-9250-F363526C587C}"/>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353751C4-8729-449C-9E1C-C9DFF1F79510}"/>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A386E68C-953A-4E27-A0E0-84E63F8258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927F299-C4B1-4B7A-A548-7873BF47ED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C01457E-8527-4085-8F6C-BC513EC4A00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255DF527-9242-42B9-809E-D8DB2A84540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6248C23-35B2-48A6-90A8-13DBD1FF8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D7AD2458-B1D1-4018-9752-445B47DBD4F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9AF1EC87-6544-4642-BEB7-8180B6E94BD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A6E72067-3ED8-4FDD-84B3-7BBA1C69B80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360B9300-D0D8-4BCF-94DB-F60B1F2FD45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8176E562-F8B2-46FF-A442-8155EFE5CA1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449BDC4F-A48E-4984-8D11-38B486065DD9}"/>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F0117FD0-8B9F-4B23-A374-BE6723AB8C6C}"/>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D1D196-88BA-4954-A625-0F81F5EB7B0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E4028159-B25E-4BC9-8985-B02E5C50C4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E303C60C-583F-4F0D-9A40-447CE53CC8AD}"/>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F16E784F-E7CB-4123-98FA-DDF5D0BB72E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1B2107DA-8C21-4BA7-991D-95B1F7F0AD9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DA38C9D8-D2A6-406C-AEC3-2285F555C03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2995725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40" name="Rectangle: Rounded Corners 39">
            <a:extLst>
              <a:ext uri="{FF2B5EF4-FFF2-40B4-BE49-F238E27FC236}">
                <a16:creationId xmlns:a16="http://schemas.microsoft.com/office/drawing/2014/main" id="{91E7F33C-A753-4498-83CD-AD7683AC1539}"/>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1" name="Rectangle: Rounded Corners 40">
            <a:extLst>
              <a:ext uri="{FF2B5EF4-FFF2-40B4-BE49-F238E27FC236}">
                <a16:creationId xmlns:a16="http://schemas.microsoft.com/office/drawing/2014/main" id="{825C36BE-F6ED-4145-9FD6-1DB19F56EB3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2" name="Rectangle: Rounded Corners 41">
            <a:extLst>
              <a:ext uri="{FF2B5EF4-FFF2-40B4-BE49-F238E27FC236}">
                <a16:creationId xmlns:a16="http://schemas.microsoft.com/office/drawing/2014/main" id="{7FA32AFE-8E31-485A-B863-454DFD3B751C}"/>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3" name="Rectangle: Rounded Corners 42">
            <a:extLst>
              <a:ext uri="{FF2B5EF4-FFF2-40B4-BE49-F238E27FC236}">
                <a16:creationId xmlns:a16="http://schemas.microsoft.com/office/drawing/2014/main" id="{674E38B0-CA86-49F3-BE82-5EB96581583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D0A360D5-7995-4372-93DB-08D8BA1BB247}"/>
              </a:ext>
            </a:extLst>
          </p:cNvPr>
          <p:cNvGrpSpPr/>
          <p:nvPr/>
        </p:nvGrpSpPr>
        <p:grpSpPr>
          <a:xfrm>
            <a:off x="718982" y="1649453"/>
            <a:ext cx="573162" cy="508369"/>
            <a:chOff x="2878931" y="2940843"/>
            <a:chExt cx="1095375" cy="971550"/>
          </a:xfrm>
        </p:grpSpPr>
        <p:sp>
          <p:nvSpPr>
            <p:cNvPr id="71" name="Freeform: Shape 70">
              <a:extLst>
                <a:ext uri="{FF2B5EF4-FFF2-40B4-BE49-F238E27FC236}">
                  <a16:creationId xmlns:a16="http://schemas.microsoft.com/office/drawing/2014/main" id="{83DED669-F3C8-4953-A68C-54C59350DA2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4B3EFC88-636F-4CD6-994F-9A58A7BE72A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86AC59B9-0AA4-4F18-8473-7F0FD4AA17C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482FCC4-47F6-44D0-BA00-4E875F8010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A0B44D0-A58A-462B-A292-30C0278753B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A3B849E-5089-4590-9AC2-FDDA1AAEC35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BF07622-4A79-4D21-9049-0528F561E57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0BCDB7DD-30AC-4E74-B66A-1AE385793AC9}"/>
              </a:ext>
            </a:extLst>
          </p:cNvPr>
          <p:cNvGrpSpPr/>
          <p:nvPr/>
        </p:nvGrpSpPr>
        <p:grpSpPr>
          <a:xfrm>
            <a:off x="750744" y="5449176"/>
            <a:ext cx="610269" cy="540751"/>
            <a:chOff x="4360069" y="2943701"/>
            <a:chExt cx="1095375" cy="970597"/>
          </a:xfrm>
        </p:grpSpPr>
        <p:sp>
          <p:nvSpPr>
            <p:cNvPr id="79" name="Freeform: Shape 78">
              <a:extLst>
                <a:ext uri="{FF2B5EF4-FFF2-40B4-BE49-F238E27FC236}">
                  <a16:creationId xmlns:a16="http://schemas.microsoft.com/office/drawing/2014/main" id="{689D1C99-3D3F-4F98-8F27-EB4F3ADD5DA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495F519-712C-4F22-A898-B99A1161FF5B}"/>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A2BC520-7421-45D1-A3F0-F3CDA003CC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9DDE02-2D90-40BB-A47A-21E74B6C7FC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75215AD7-6574-4963-845F-222AF8865BF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8DA6D02-BE17-4F00-AD1F-48E8F6E788E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5" name="Group 84">
            <a:extLst>
              <a:ext uri="{FF2B5EF4-FFF2-40B4-BE49-F238E27FC236}">
                <a16:creationId xmlns:a16="http://schemas.microsoft.com/office/drawing/2014/main" id="{E7344CC4-77F3-4597-8F52-BBC80D97B72B}"/>
              </a:ext>
            </a:extLst>
          </p:cNvPr>
          <p:cNvGrpSpPr/>
          <p:nvPr/>
        </p:nvGrpSpPr>
        <p:grpSpPr>
          <a:xfrm>
            <a:off x="689250" y="2921163"/>
            <a:ext cx="647376" cy="513072"/>
            <a:chOff x="3517678" y="3062050"/>
            <a:chExt cx="1225868" cy="971550"/>
          </a:xfrm>
        </p:grpSpPr>
        <p:sp>
          <p:nvSpPr>
            <p:cNvPr id="86" name="Freeform: Shape 85">
              <a:extLst>
                <a:ext uri="{FF2B5EF4-FFF2-40B4-BE49-F238E27FC236}">
                  <a16:creationId xmlns:a16="http://schemas.microsoft.com/office/drawing/2014/main" id="{96A716C4-8D95-4B87-9634-446700FB89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7C0E8D28-4D98-4625-8BD0-0EE086BEF5E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20B2B20-1E6C-49B9-84B2-E5E6BCAD1AD1}"/>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9C49115-CA53-4165-BEDB-F00634E0CE8C}"/>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E48D40C-1CB1-45B3-90BC-8B5C12D78F3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177EDB6-3EE3-49D9-A3CE-96AEAFC1D63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3B5EE353-3F3B-439E-A444-54F323B74AD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F07C883-443A-46A3-8F03-D554CFBC9B1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4543E0-97DD-4BEE-A46A-0E6BDD7AACD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844633A-6BB9-4383-895A-9C66B8EB98C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4F6630AF-0844-4732-99BC-99069E9E8C7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77015284-A07D-46D1-A1B4-26611D2C6B1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464BD207-FB02-4E42-9095-C82F2412FED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9" name="Graphic 98">
            <a:extLst>
              <a:ext uri="{FF2B5EF4-FFF2-40B4-BE49-F238E27FC236}">
                <a16:creationId xmlns:a16="http://schemas.microsoft.com/office/drawing/2014/main" id="{302A527F-6A4E-4BCB-89B9-52E9CC0E5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7" action="ppaction://hlinksldjump"/>
            <a:extLst>
              <a:ext uri="{FF2B5EF4-FFF2-40B4-BE49-F238E27FC236}">
                <a16:creationId xmlns:a16="http://schemas.microsoft.com/office/drawing/2014/main" id="{CE75A6E9-7E4E-4F22-B09A-5D62CE9A3F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hlinkClick r:id="rId8" action="ppaction://hlinksldjump"/>
            <a:extLst>
              <a:ext uri="{FF2B5EF4-FFF2-40B4-BE49-F238E27FC236}">
                <a16:creationId xmlns:a16="http://schemas.microsoft.com/office/drawing/2014/main" id="{6F175E69-53BB-4AF6-A5C9-E619271576D4}"/>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9" action="ppaction://hlinksldjump"/>
            <a:extLst>
              <a:ext uri="{FF2B5EF4-FFF2-40B4-BE49-F238E27FC236}">
                <a16:creationId xmlns:a16="http://schemas.microsoft.com/office/drawing/2014/main" id="{4A40590E-DF88-4407-A0D8-FA1219DEB64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10" action="ppaction://hlinksldjump"/>
            <a:extLst>
              <a:ext uri="{FF2B5EF4-FFF2-40B4-BE49-F238E27FC236}">
                <a16:creationId xmlns:a16="http://schemas.microsoft.com/office/drawing/2014/main" id="{D49DD7BA-AA60-4685-A0CD-85D607C9131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11"/>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hlinkClick r:id="rId3" action="ppaction://hlinksldjump"/>
            <a:extLst>
              <a:ext uri="{FF2B5EF4-FFF2-40B4-BE49-F238E27FC236}">
                <a16:creationId xmlns:a16="http://schemas.microsoft.com/office/drawing/2014/main" id="{241F62A8-C8CE-4062-9A3A-18A1C67B0ADD}"/>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ACS Engine</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Customized Kubernetes on Azure</a:t>
            </a:r>
          </a:p>
        </p:txBody>
      </p:sp>
      <p:sp>
        <p:nvSpPr>
          <p:cNvPr id="25" name="Oval 24">
            <a:extLst>
              <a:ext uri="{FF2B5EF4-FFF2-40B4-BE49-F238E27FC236}">
                <a16:creationId xmlns:a16="http://schemas.microsoft.com/office/drawing/2014/main" id="{F24C7B6D-F5C8-4FEA-95F4-0A08A19F479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9B7197E6-6B7F-4B48-8C1F-5F2E12E2A5FA}"/>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8" name="Oval 27">
            <a:extLst>
              <a:ext uri="{FF2B5EF4-FFF2-40B4-BE49-F238E27FC236}">
                <a16:creationId xmlns:a16="http://schemas.microsoft.com/office/drawing/2014/main" id="{D2CEDC3B-07B4-4BD2-87B4-0130AFBC1D1E}"/>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0" name="TextBox 29">
            <a:extLst>
              <a:ext uri="{FF2B5EF4-FFF2-40B4-BE49-F238E27FC236}">
                <a16:creationId xmlns:a16="http://schemas.microsoft.com/office/drawing/2014/main" id="{0BF0EDC0-A7EF-4F96-875A-F740D6C1D81A}"/>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Enables custom deployments </a:t>
            </a:r>
          </a:p>
        </p:txBody>
      </p:sp>
      <p:sp>
        <p:nvSpPr>
          <p:cNvPr id="32" name="TextBox 31">
            <a:extLst>
              <a:ext uri="{FF2B5EF4-FFF2-40B4-BE49-F238E27FC236}">
                <a16:creationId xmlns:a16="http://schemas.microsoft.com/office/drawing/2014/main" id="{C16C8FFB-7A80-43A9-8251-710C101EB0BF}"/>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Available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on GitHub</a:t>
            </a:r>
          </a:p>
        </p:txBody>
      </p:sp>
      <p:sp>
        <p:nvSpPr>
          <p:cNvPr id="34" name="TextBox 33">
            <a:extLst>
              <a:ext uri="{FF2B5EF4-FFF2-40B4-BE49-F238E27FC236}">
                <a16:creationId xmlns:a16="http://schemas.microsoft.com/office/drawing/2014/main" id="{4336F0EC-C6F7-41BB-B352-1BEB1EDF63DE}"/>
              </a:ext>
            </a:extLst>
          </p:cNvPr>
          <p:cNvSpPr txBox="1"/>
          <p:nvPr/>
        </p:nvSpPr>
        <p:spPr>
          <a:xfrm>
            <a:off x="2728025"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proving ground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for new features</a:t>
            </a:r>
          </a:p>
        </p:txBody>
      </p:sp>
      <p:cxnSp>
        <p:nvCxnSpPr>
          <p:cNvPr id="35" name="Straight Connector 34">
            <a:extLst>
              <a:ext uri="{FF2B5EF4-FFF2-40B4-BE49-F238E27FC236}">
                <a16:creationId xmlns:a16="http://schemas.microsoft.com/office/drawing/2014/main" id="{D053EDF9-54FB-4B16-91B4-02CB8A950191}"/>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E9CBCE-73EF-4796-B875-F82190B3F96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71475101-D381-40E0-B9EC-D2F7F92C86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6382" y="2458848"/>
            <a:ext cx="2535463" cy="1671101"/>
          </a:xfrm>
          <a:prstGeom prst="rect">
            <a:avLst/>
          </a:prstGeom>
        </p:spPr>
      </p:pic>
      <p:sp>
        <p:nvSpPr>
          <p:cNvPr id="33" name="Rectangle 32">
            <a:extLst>
              <a:ext uri="{FF2B5EF4-FFF2-40B4-BE49-F238E27FC236}">
                <a16:creationId xmlns:a16="http://schemas.microsoft.com/office/drawing/2014/main" id="{F2144A27-CA94-4854-A5E0-90EEF5BCEF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3441D02D-3D0E-4C45-BB16-5FDE211DCB9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4E3DD16-0E66-497E-9F35-978DC46BCFFC}"/>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53" name="Rectangle: Rounded Corners 52">
            <a:extLst>
              <a:ext uri="{FF2B5EF4-FFF2-40B4-BE49-F238E27FC236}">
                <a16:creationId xmlns:a16="http://schemas.microsoft.com/office/drawing/2014/main" id="{56032470-DBF9-423B-A294-3F378E15DF8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4" name="Rectangle: Rounded Corners 53">
            <a:extLst>
              <a:ext uri="{FF2B5EF4-FFF2-40B4-BE49-F238E27FC236}">
                <a16:creationId xmlns:a16="http://schemas.microsoft.com/office/drawing/2014/main" id="{BD690F20-E44B-44B2-B2F5-50F2A374B46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55" name="Rectangle: Rounded Corners 54">
            <a:extLst>
              <a:ext uri="{FF2B5EF4-FFF2-40B4-BE49-F238E27FC236}">
                <a16:creationId xmlns:a16="http://schemas.microsoft.com/office/drawing/2014/main" id="{2E6F2145-EA25-41B8-A19A-40F57DEE6476}"/>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6" name="Rectangle: Rounded Corners 55">
            <a:extLst>
              <a:ext uri="{FF2B5EF4-FFF2-40B4-BE49-F238E27FC236}">
                <a16:creationId xmlns:a16="http://schemas.microsoft.com/office/drawing/2014/main" id="{48B8B7C1-C357-4F34-AEEE-FA4947EC37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57" name="Group 56">
            <a:extLst>
              <a:ext uri="{FF2B5EF4-FFF2-40B4-BE49-F238E27FC236}">
                <a16:creationId xmlns:a16="http://schemas.microsoft.com/office/drawing/2014/main" id="{D21D8187-E984-4E59-A811-FC55F5EC0887}"/>
              </a:ext>
            </a:extLst>
          </p:cNvPr>
          <p:cNvGrpSpPr/>
          <p:nvPr/>
        </p:nvGrpSpPr>
        <p:grpSpPr>
          <a:xfrm>
            <a:off x="771839" y="376707"/>
            <a:ext cx="547979" cy="528905"/>
            <a:chOff x="2368476" y="589018"/>
            <a:chExt cx="1012508" cy="977265"/>
          </a:xfrm>
        </p:grpSpPr>
        <p:sp>
          <p:nvSpPr>
            <p:cNvPr id="58" name="Freeform: Shape 57">
              <a:extLst>
                <a:ext uri="{FF2B5EF4-FFF2-40B4-BE49-F238E27FC236}">
                  <a16:creationId xmlns:a16="http://schemas.microsoft.com/office/drawing/2014/main" id="{887F6850-CA29-4A44-9E2F-DF0229BB7DD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0EBE71B5-398B-4ED9-BE80-57D3B173817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A2332A0C-770D-4636-918A-878ACB7C931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592A760-482F-483C-88D5-8960213284E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30E96FC-C0E7-4267-B644-6A412EA5D9D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D779EFE9-2374-4480-B9A5-33713695CBF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57AFA91F-AE07-407F-ABC8-BDA843F57B1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E909964-196D-4959-ABB4-09A47D349AD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7F09A75C-2222-4C55-A14F-7BB5013E077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1E0EF35B-645B-499D-B010-0E50AC1D3BF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1984AD9-8752-44E0-90A9-F1A3285E877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9C7570B-9488-4EA8-AE64-999521C1C57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43265B73-7951-4008-B80C-76F316FF634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DCEA5BC-6560-4E3F-AA19-88892F22377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8E9790F-30FD-48A2-BF6B-ADAE548EAB7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BB5CE0-7644-4A11-8884-7B31BCCFE4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73A2883-8534-47BE-ABC9-EBD60D87FB4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59A2D26-56D0-41F9-BB7D-13CC962A7C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9F9B816A-0471-415D-BA0C-56761FEA45C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9C6DB68A-EFFD-40DF-B7EF-AD8EE005383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FBA29D-85CA-4831-9D80-A285C321CDE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3" name="Group 82">
            <a:extLst>
              <a:ext uri="{FF2B5EF4-FFF2-40B4-BE49-F238E27FC236}">
                <a16:creationId xmlns:a16="http://schemas.microsoft.com/office/drawing/2014/main" id="{55F854BD-A250-449C-A977-949ADE5FFBF6}"/>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247D5AE7-D39A-4BF8-92CE-FDDD0A46CDD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62F807B-D39C-4A05-8374-36167B7093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069B417F-06DB-477B-A205-03C6688C304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BF4D2733-D97B-463B-B0F0-73EFD2430E7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6816DAF-2C85-446F-8269-C842572E5FE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07F2E17-E499-4BDA-AF86-E064AB56C4FE}"/>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4B5ECA3-62EA-466A-86AB-33805C8E2F9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6CAA55B2-5443-4ACA-A811-DC49E16FF6C9}"/>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51169486-188B-4136-B606-5161DCE9ECE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BD137C0-CE7A-4CB3-B846-1254B6E5BAB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818E68C-F26D-4C7B-9FB8-17C3C802AEC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262FA36-3417-46A3-9C85-2990EFC7EA5B}"/>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3C10C9C-4B2C-4137-BB98-2BF42CE630A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6ACF2C4-196B-4CA2-AE44-BA2CE4A167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684CA40B-F772-4085-9849-9907F8101B96}"/>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2E3C1045-3E81-4DCE-B486-CB1B4BA7E14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D2B83EE8-F3CF-4176-8C6C-64DC02CBBA2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CA898F8C-C7BF-4036-810F-EAFE8BBE856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AA0F9704-8B24-4D4C-A140-D3EE5C664C5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986FAB00-699D-46EC-877B-0A6D9FC90E7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A4037398-FD28-43EC-8544-B007B1808C3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BF4300FD-6A20-4C87-A8FE-4A15F1A7015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AA484399-9ADA-41BA-B856-8C10B0AE20C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5589C16-6747-4B2A-B34C-0BAAA37E86B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7FB963F9-A076-46CE-A5B9-BAC6CE36FEA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5D5E6532-4EF4-41F2-ADEE-1338A42FD4BD}"/>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02D1D1C6-BA40-4577-B216-23C2CAB5F7F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60B6DEA5-3DAC-4700-A2DD-09EA02AFDDA9}"/>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E12AA6EF-1A2F-4CA1-9300-EB3402CB5E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pic>
        <p:nvPicPr>
          <p:cNvPr id="113" name="Graphic 112">
            <a:extLst>
              <a:ext uri="{FF2B5EF4-FFF2-40B4-BE49-F238E27FC236}">
                <a16:creationId xmlns:a16="http://schemas.microsoft.com/office/drawing/2014/main" id="{4AF1F733-79D2-452A-9695-8A2686CBA4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2023" y="2236199"/>
            <a:ext cx="2419607" cy="2116398"/>
          </a:xfrm>
          <a:prstGeom prst="rect">
            <a:avLst/>
          </a:prstGeom>
        </p:spPr>
      </p:pic>
      <p:pic>
        <p:nvPicPr>
          <p:cNvPr id="114" name="Graphic 113">
            <a:extLst>
              <a:ext uri="{FF2B5EF4-FFF2-40B4-BE49-F238E27FC236}">
                <a16:creationId xmlns:a16="http://schemas.microsoft.com/office/drawing/2014/main" id="{3B459893-9AF7-4E5D-B9CD-E3D46B8380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8483" y="2274583"/>
            <a:ext cx="2801923" cy="2039632"/>
          </a:xfrm>
          <a:prstGeom prst="rect">
            <a:avLst/>
          </a:prstGeom>
        </p:spPr>
      </p:pic>
      <p:sp>
        <p:nvSpPr>
          <p:cNvPr id="116" name="Rectangle 115">
            <a:hlinkClick r:id="rId12" action="ppaction://hlinksldjump"/>
            <a:extLst>
              <a:ext uri="{FF2B5EF4-FFF2-40B4-BE49-F238E27FC236}">
                <a16:creationId xmlns:a16="http://schemas.microsoft.com/office/drawing/2014/main" id="{D4D6E3B2-14C2-4F11-8FB9-C4F2AA7F7E5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13" action="ppaction://hlinksldjump"/>
            <a:extLst>
              <a:ext uri="{FF2B5EF4-FFF2-40B4-BE49-F238E27FC236}">
                <a16:creationId xmlns:a16="http://schemas.microsoft.com/office/drawing/2014/main" id="{1430B273-75CA-4AE7-B12C-36310DFAE90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hlinkClick r:id="rId14" action="ppaction://hlinksldjump"/>
            <a:extLst>
              <a:ext uri="{FF2B5EF4-FFF2-40B4-BE49-F238E27FC236}">
                <a16:creationId xmlns:a16="http://schemas.microsoft.com/office/drawing/2014/main" id="{83409696-9DFF-486E-91EA-9C119D5BC35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Rectangle 118">
            <a:hlinkClick r:id="rId15" action="ppaction://hlinksldjump"/>
            <a:extLst>
              <a:ext uri="{FF2B5EF4-FFF2-40B4-BE49-F238E27FC236}">
                <a16:creationId xmlns:a16="http://schemas.microsoft.com/office/drawing/2014/main" id="{C815D5B8-5176-4F0D-B2AF-0DBB0944089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2548170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Kubernetes Concepts</a:t>
            </a:r>
          </a:p>
        </p:txBody>
      </p:sp>
    </p:spTree>
    <p:extLst>
      <p:ext uri="{BB962C8B-B14F-4D97-AF65-F5344CB8AC3E}">
        <p14:creationId xmlns:p14="http://schemas.microsoft.com/office/powerpoint/2010/main" val="36248549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40966" y="1189176"/>
            <a:ext cx="4693741" cy="1134820"/>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6" name="TextBox 5"/>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api</a:t>
              </a:r>
              <a:r>
                <a:rPr lang="en-US" sz="2353" dirty="0"/>
                <a:t>-server</a:t>
              </a:r>
            </a:p>
          </p:txBody>
        </p:sp>
      </p:grpSp>
      <p:grpSp>
        <p:nvGrpSpPr>
          <p:cNvPr id="7" name="Group 6"/>
          <p:cNvGrpSpPr/>
          <p:nvPr/>
        </p:nvGrpSpPr>
        <p:grpSpPr>
          <a:xfrm>
            <a:off x="5306433" y="1189176"/>
            <a:ext cx="4693741" cy="1134820"/>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 name="TextBox 8"/>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etcd</a:t>
              </a:r>
              <a:endParaRPr lang="en-US" sz="2353" dirty="0"/>
            </a:p>
          </p:txBody>
        </p:sp>
      </p:grpSp>
      <p:grpSp>
        <p:nvGrpSpPr>
          <p:cNvPr id="13" name="Group 12"/>
          <p:cNvGrpSpPr/>
          <p:nvPr/>
        </p:nvGrpSpPr>
        <p:grpSpPr>
          <a:xfrm>
            <a:off x="440966" y="2455364"/>
            <a:ext cx="4693741" cy="1134820"/>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5" name="TextBox 14"/>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controller-manager</a:t>
              </a:r>
            </a:p>
          </p:txBody>
        </p:sp>
      </p:grpSp>
      <p:grpSp>
        <p:nvGrpSpPr>
          <p:cNvPr id="16" name="Group 15"/>
          <p:cNvGrpSpPr/>
          <p:nvPr/>
        </p:nvGrpSpPr>
        <p:grpSpPr>
          <a:xfrm>
            <a:off x="5306433" y="2455364"/>
            <a:ext cx="4693741" cy="1134820"/>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8" name="TextBox 17"/>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scheduler</a:t>
              </a:r>
            </a:p>
          </p:txBody>
        </p:sp>
      </p:grpSp>
      <p:grpSp>
        <p:nvGrpSpPr>
          <p:cNvPr id="19" name="Group 18"/>
          <p:cNvGrpSpPr/>
          <p:nvPr/>
        </p:nvGrpSpPr>
        <p:grpSpPr>
          <a:xfrm>
            <a:off x="440966" y="3982810"/>
            <a:ext cx="4693741" cy="1134820"/>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1" name="TextBox 20"/>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kubelet</a:t>
              </a:r>
              <a:endParaRPr lang="en-US" sz="2353" dirty="0"/>
            </a:p>
          </p:txBody>
        </p:sp>
      </p:grpSp>
      <p:grpSp>
        <p:nvGrpSpPr>
          <p:cNvPr id="22" name="Group 21"/>
          <p:cNvGrpSpPr/>
          <p:nvPr/>
        </p:nvGrpSpPr>
        <p:grpSpPr>
          <a:xfrm>
            <a:off x="5306433" y="3982810"/>
            <a:ext cx="4693741" cy="1134820"/>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4" name="TextBox 23"/>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a:t>
              </a:r>
              <a:r>
                <a:rPr lang="en-US" sz="2353" dirty="0"/>
                <a:t>-proxy</a:t>
              </a:r>
            </a:p>
          </p:txBody>
        </p:sp>
      </p:grpSp>
      <p:grpSp>
        <p:nvGrpSpPr>
          <p:cNvPr id="25" name="Group 24"/>
          <p:cNvGrpSpPr/>
          <p:nvPr/>
        </p:nvGrpSpPr>
        <p:grpSpPr>
          <a:xfrm>
            <a:off x="440966" y="5248998"/>
            <a:ext cx="4693741" cy="1134820"/>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7" name="TextBox 26"/>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docker</a:t>
              </a:r>
              <a:endParaRPr lang="en-US" sz="2353" dirty="0"/>
            </a:p>
          </p:txBody>
        </p:sp>
      </p:grpSp>
      <p:grpSp>
        <p:nvGrpSpPr>
          <p:cNvPr id="28" name="Group 27"/>
          <p:cNvGrpSpPr/>
          <p:nvPr/>
        </p:nvGrpSpPr>
        <p:grpSpPr>
          <a:xfrm>
            <a:off x="5306433" y="5248998"/>
            <a:ext cx="4693741" cy="1134820"/>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30" name="TextBox 29"/>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dns</a:t>
              </a:r>
              <a:endParaRPr lang="en-US" sz="2353" dirty="0"/>
            </a:p>
          </p:txBody>
        </p:sp>
      </p:grpSp>
      <p:sp>
        <p:nvSpPr>
          <p:cNvPr id="31" name="Right Brace 30"/>
          <p:cNvSpPr/>
          <p:nvPr/>
        </p:nvSpPr>
        <p:spPr>
          <a:xfrm>
            <a:off x="10056344" y="1189176"/>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p:cNvSpPr/>
          <p:nvPr/>
        </p:nvSpPr>
        <p:spPr>
          <a:xfrm>
            <a:off x="10056344" y="3982810"/>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10287456" y="1953604"/>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m</a:t>
            </a:r>
            <a:r>
              <a:rPr lang="en-US" sz="2000"/>
              <a:t>aster</a:t>
            </a:r>
            <a:br>
              <a:rPr lang="en-US" sz="2000"/>
            </a:br>
            <a:r>
              <a:rPr lang="en-US" sz="2000"/>
              <a:t>components</a:t>
            </a:r>
          </a:p>
        </p:txBody>
      </p:sp>
      <p:sp>
        <p:nvSpPr>
          <p:cNvPr id="34" name="TextBox 33"/>
          <p:cNvSpPr txBox="1"/>
          <p:nvPr/>
        </p:nvSpPr>
        <p:spPr>
          <a:xfrm>
            <a:off x="10287455" y="4695802"/>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node</a:t>
            </a:r>
            <a:br>
              <a:rPr lang="en-US" sz="2000" dirty="0"/>
            </a:br>
            <a:r>
              <a:rPr lang="en-US" sz="2000" dirty="0"/>
              <a:t>components</a:t>
            </a:r>
          </a:p>
        </p:txBody>
      </p:sp>
      <p:sp>
        <p:nvSpPr>
          <p:cNvPr id="3" name="TextBox 2">
            <a:extLst>
              <a:ext uri="{FF2B5EF4-FFF2-40B4-BE49-F238E27FC236}">
                <a16:creationId xmlns:a16="http://schemas.microsoft.com/office/drawing/2014/main" id="{3537F9EA-F18E-F04C-ABFF-54DECFD52B2E}"/>
              </a:ext>
            </a:extLst>
          </p:cNvPr>
          <p:cNvSpPr txBox="1"/>
          <p:nvPr/>
        </p:nvSpPr>
        <p:spPr>
          <a:xfrm>
            <a:off x="10287455" y="2843036"/>
            <a:ext cx="175046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 Azure Managed</a:t>
            </a:r>
          </a:p>
        </p:txBody>
      </p:sp>
    </p:spTree>
    <p:extLst>
      <p:ext uri="{BB962C8B-B14F-4D97-AF65-F5344CB8AC3E}">
        <p14:creationId xmlns:p14="http://schemas.microsoft.com/office/powerpoint/2010/main" val="367013600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3C1099D-0CB5-8E46-B120-D384509EB6B7}"/>
              </a:ext>
            </a:extLst>
          </p:cNvPr>
          <p:cNvSpPr/>
          <p:nvPr/>
        </p:nvSpPr>
        <p:spPr bwMode="auto">
          <a:xfrm>
            <a:off x="2825962" y="489722"/>
            <a:ext cx="6457950" cy="5925589"/>
          </a:xfrm>
          <a:prstGeom prst="ellipse">
            <a:avLst/>
          </a:prstGeom>
          <a:solidFill>
            <a:schemeClr val="accent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5301C27C-33D0-6140-A568-500E9869AB4B}"/>
              </a:ext>
            </a:extLst>
          </p:cNvPr>
          <p:cNvSpPr txBox="1"/>
          <p:nvPr/>
        </p:nvSpPr>
        <p:spPr>
          <a:xfrm>
            <a:off x="5079207" y="757237"/>
            <a:ext cx="1843087" cy="1292662"/>
          </a:xfrm>
          <a:prstGeom prst="rect">
            <a:avLst/>
          </a:prstGeom>
          <a:noFill/>
        </p:spPr>
        <p:txBody>
          <a:bodyPr wrap="square" lIns="182880" tIns="146304" rIns="182880" bIns="146304" rtlCol="0">
            <a:spAutoFit/>
          </a:bodyPr>
          <a:lstStyle/>
          <a:p>
            <a:pPr>
              <a:lnSpc>
                <a:spcPct val="90000"/>
              </a:lnSpc>
              <a:spcAft>
                <a:spcPts val="600"/>
              </a:spcAft>
            </a:pPr>
            <a:r>
              <a:rPr lang="en-US" sz="7200" dirty="0">
                <a:solidFill>
                  <a:schemeClr val="bg1"/>
                </a:solidFill>
              </a:rPr>
              <a:t>Pod</a:t>
            </a:r>
          </a:p>
        </p:txBody>
      </p:sp>
      <p:pic>
        <p:nvPicPr>
          <p:cNvPr id="6" name="Picture 5">
            <a:extLst>
              <a:ext uri="{FF2B5EF4-FFF2-40B4-BE49-F238E27FC236}">
                <a16:creationId xmlns:a16="http://schemas.microsoft.com/office/drawing/2014/main" id="{D8AE641B-B7F1-6D41-B76C-4A96ACE4E628}"/>
              </a:ext>
            </a:extLst>
          </p:cNvPr>
          <p:cNvPicPr>
            <a:picLocks noChangeAspect="1"/>
          </p:cNvPicPr>
          <p:nvPr/>
        </p:nvPicPr>
        <p:blipFill>
          <a:blip r:embed="rId2"/>
          <a:stretch>
            <a:fillRect/>
          </a:stretch>
        </p:blipFill>
        <p:spPr>
          <a:xfrm>
            <a:off x="4016744" y="1954286"/>
            <a:ext cx="1498231" cy="1498231"/>
          </a:xfrm>
          <a:prstGeom prst="rect">
            <a:avLst/>
          </a:prstGeom>
        </p:spPr>
      </p:pic>
      <p:pic>
        <p:nvPicPr>
          <p:cNvPr id="7" name="Picture 6">
            <a:extLst>
              <a:ext uri="{FF2B5EF4-FFF2-40B4-BE49-F238E27FC236}">
                <a16:creationId xmlns:a16="http://schemas.microsoft.com/office/drawing/2014/main" id="{85FC353B-79A7-0E46-8AAF-268D74236416}"/>
              </a:ext>
            </a:extLst>
          </p:cNvPr>
          <p:cNvPicPr>
            <a:picLocks noChangeAspect="1"/>
          </p:cNvPicPr>
          <p:nvPr/>
        </p:nvPicPr>
        <p:blipFill>
          <a:blip r:embed="rId2"/>
          <a:stretch>
            <a:fillRect/>
          </a:stretch>
        </p:blipFill>
        <p:spPr>
          <a:xfrm>
            <a:off x="6577438" y="2049899"/>
            <a:ext cx="1498231" cy="1498231"/>
          </a:xfrm>
          <a:prstGeom prst="rect">
            <a:avLst/>
          </a:prstGeom>
        </p:spPr>
      </p:pic>
      <p:pic>
        <p:nvPicPr>
          <p:cNvPr id="8" name="Picture 7">
            <a:extLst>
              <a:ext uri="{FF2B5EF4-FFF2-40B4-BE49-F238E27FC236}">
                <a16:creationId xmlns:a16="http://schemas.microsoft.com/office/drawing/2014/main" id="{03388F18-1E7F-B24F-89CD-45F05C389E67}"/>
              </a:ext>
            </a:extLst>
          </p:cNvPr>
          <p:cNvPicPr>
            <a:picLocks noChangeAspect="1"/>
          </p:cNvPicPr>
          <p:nvPr/>
        </p:nvPicPr>
        <p:blipFill>
          <a:blip r:embed="rId2"/>
          <a:stretch>
            <a:fillRect/>
          </a:stretch>
        </p:blipFill>
        <p:spPr>
          <a:xfrm>
            <a:off x="4016743" y="3991804"/>
            <a:ext cx="1498231" cy="1498231"/>
          </a:xfrm>
          <a:prstGeom prst="rect">
            <a:avLst/>
          </a:prstGeom>
        </p:spPr>
      </p:pic>
      <p:pic>
        <p:nvPicPr>
          <p:cNvPr id="9" name="Picture 8">
            <a:extLst>
              <a:ext uri="{FF2B5EF4-FFF2-40B4-BE49-F238E27FC236}">
                <a16:creationId xmlns:a16="http://schemas.microsoft.com/office/drawing/2014/main" id="{6CAE4DC7-99E6-9948-AC65-84DC721F5BAD}"/>
              </a:ext>
            </a:extLst>
          </p:cNvPr>
          <p:cNvPicPr>
            <a:picLocks noChangeAspect="1"/>
          </p:cNvPicPr>
          <p:nvPr/>
        </p:nvPicPr>
        <p:blipFill>
          <a:blip r:embed="rId2"/>
          <a:stretch>
            <a:fillRect/>
          </a:stretch>
        </p:blipFill>
        <p:spPr>
          <a:xfrm>
            <a:off x="6759941" y="3991803"/>
            <a:ext cx="1498231" cy="1498231"/>
          </a:xfrm>
          <a:prstGeom prst="rect">
            <a:avLst/>
          </a:prstGeom>
        </p:spPr>
      </p:pic>
      <p:sp>
        <p:nvSpPr>
          <p:cNvPr id="13" name="Snip Same Side Corner Rectangle 12">
            <a:extLst>
              <a:ext uri="{FF2B5EF4-FFF2-40B4-BE49-F238E27FC236}">
                <a16:creationId xmlns:a16="http://schemas.microsoft.com/office/drawing/2014/main" id="{DF0CE14A-BAD0-C844-A7B1-4F052CE61745}"/>
              </a:ext>
            </a:extLst>
          </p:cNvPr>
          <p:cNvSpPr/>
          <p:nvPr/>
        </p:nvSpPr>
        <p:spPr bwMode="auto">
          <a:xfrm>
            <a:off x="4765858" y="2534047"/>
            <a:ext cx="449118" cy="529934"/>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5" name="Can 14">
            <a:extLst>
              <a:ext uri="{FF2B5EF4-FFF2-40B4-BE49-F238E27FC236}">
                <a16:creationId xmlns:a16="http://schemas.microsoft.com/office/drawing/2014/main" id="{8E8880B6-D246-684D-8234-9F048A1A9CB6}"/>
              </a:ext>
            </a:extLst>
          </p:cNvPr>
          <p:cNvSpPr/>
          <p:nvPr/>
        </p:nvSpPr>
        <p:spPr bwMode="auto">
          <a:xfrm>
            <a:off x="5631868" y="3202989"/>
            <a:ext cx="828675" cy="79364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0D53F5F3-D90A-384C-8465-5CFABF716A3E}"/>
              </a:ext>
            </a:extLst>
          </p:cNvPr>
          <p:cNvPicPr>
            <a:picLocks noChangeAspect="1"/>
          </p:cNvPicPr>
          <p:nvPr/>
        </p:nvPicPr>
        <p:blipFill>
          <a:blip r:embed="rId3"/>
          <a:stretch>
            <a:fillRect/>
          </a:stretch>
        </p:blipFill>
        <p:spPr>
          <a:xfrm>
            <a:off x="6897815" y="2260896"/>
            <a:ext cx="1222481" cy="1222481"/>
          </a:xfrm>
          <a:prstGeom prst="rect">
            <a:avLst/>
          </a:prstGeom>
        </p:spPr>
      </p:pic>
      <p:pic>
        <p:nvPicPr>
          <p:cNvPr id="21" name="Picture 20">
            <a:extLst>
              <a:ext uri="{FF2B5EF4-FFF2-40B4-BE49-F238E27FC236}">
                <a16:creationId xmlns:a16="http://schemas.microsoft.com/office/drawing/2014/main" id="{41A43C08-DCA4-3A42-A0BA-E063CEA6D207}"/>
              </a:ext>
            </a:extLst>
          </p:cNvPr>
          <p:cNvPicPr>
            <a:picLocks noChangeAspect="1"/>
          </p:cNvPicPr>
          <p:nvPr/>
        </p:nvPicPr>
        <p:blipFill>
          <a:blip r:embed="rId4"/>
          <a:stretch>
            <a:fillRect/>
          </a:stretch>
        </p:blipFill>
        <p:spPr>
          <a:xfrm>
            <a:off x="7498775" y="4603712"/>
            <a:ext cx="576894" cy="474159"/>
          </a:xfrm>
          <a:prstGeom prst="rect">
            <a:avLst/>
          </a:prstGeom>
        </p:spPr>
      </p:pic>
      <p:pic>
        <p:nvPicPr>
          <p:cNvPr id="25" name="Picture 24">
            <a:extLst>
              <a:ext uri="{FF2B5EF4-FFF2-40B4-BE49-F238E27FC236}">
                <a16:creationId xmlns:a16="http://schemas.microsoft.com/office/drawing/2014/main" id="{A8A2E536-9259-2546-9135-56F2307A42D1}"/>
              </a:ext>
            </a:extLst>
          </p:cNvPr>
          <p:cNvPicPr>
            <a:picLocks noChangeAspect="1"/>
          </p:cNvPicPr>
          <p:nvPr/>
        </p:nvPicPr>
        <p:blipFill>
          <a:blip r:embed="rId5"/>
          <a:stretch>
            <a:fillRect/>
          </a:stretch>
        </p:blipFill>
        <p:spPr>
          <a:xfrm>
            <a:off x="4613109" y="4550313"/>
            <a:ext cx="601868" cy="553719"/>
          </a:xfrm>
          <a:prstGeom prst="rect">
            <a:avLst/>
          </a:prstGeom>
        </p:spPr>
      </p:pic>
    </p:spTree>
    <p:extLst>
      <p:ext uri="{BB962C8B-B14F-4D97-AF65-F5344CB8AC3E}">
        <p14:creationId xmlns:p14="http://schemas.microsoft.com/office/powerpoint/2010/main" val="3042672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97B7E88-23EA-2947-B5B5-AAC6C8589D34}"/>
              </a:ext>
            </a:extLst>
          </p:cNvPr>
          <p:cNvGrpSpPr/>
          <p:nvPr/>
        </p:nvGrpSpPr>
        <p:grpSpPr>
          <a:xfrm>
            <a:off x="1255218" y="1786301"/>
            <a:ext cx="3918386" cy="2309556"/>
            <a:chOff x="4572130" y="1865029"/>
            <a:chExt cx="3022437" cy="1629354"/>
          </a:xfrm>
        </p:grpSpPr>
        <p:sp>
          <p:nvSpPr>
            <p:cNvPr id="40" name="Rectangle 39">
              <a:extLst>
                <a:ext uri="{FF2B5EF4-FFF2-40B4-BE49-F238E27FC236}">
                  <a16:creationId xmlns:a16="http://schemas.microsoft.com/office/drawing/2014/main" id="{D73E0431-1963-404F-AD42-DCD08565D5B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41" name="Rectangle 40">
              <a:extLst>
                <a:ext uri="{FF2B5EF4-FFF2-40B4-BE49-F238E27FC236}">
                  <a16:creationId xmlns:a16="http://schemas.microsoft.com/office/drawing/2014/main" id="{14C517AE-2D3C-C546-8DB5-1F8CE229F348}"/>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EEC3E53-8518-7142-9E35-86CF7BFD5FAE}"/>
                </a:ext>
              </a:extLst>
            </p:cNvPr>
            <p:cNvCxnSpPr>
              <a:stCxn id="41" idx="1"/>
              <a:endCxn id="41" idx="3"/>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74023C-C415-F042-9DD1-7F38C0453AC2}"/>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a:t>
              </a:r>
              <a:r>
                <a:rPr lang="en-US" sz="2000" dirty="0" err="1">
                  <a:solidFill>
                    <a:schemeClr val="bg1"/>
                  </a:solidFill>
                </a:rPr>
                <a:t>api</a:t>
              </a:r>
              <a:endParaRPr lang="en-US" sz="2000" dirty="0">
                <a:solidFill>
                  <a:schemeClr val="bg1"/>
                </a:solidFill>
              </a:endParaRPr>
            </a:p>
          </p:txBody>
        </p:sp>
        <p:cxnSp>
          <p:nvCxnSpPr>
            <p:cNvPr id="46" name="Straight Connector 45">
              <a:extLst>
                <a:ext uri="{FF2B5EF4-FFF2-40B4-BE49-F238E27FC236}">
                  <a16:creationId xmlns:a16="http://schemas.microsoft.com/office/drawing/2014/main" id="{060EFF06-7DC4-5648-A274-414E157431FD}"/>
                </a:ext>
              </a:extLst>
            </p:cNvPr>
            <p:cNvCxnSpPr>
              <a:endCxn id="41" idx="2"/>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E9376A-BB43-E84A-BCD2-02F2399C64D0}"/>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8" name="TextBox 47">
              <a:extLst>
                <a:ext uri="{FF2B5EF4-FFF2-40B4-BE49-F238E27FC236}">
                  <a16:creationId xmlns:a16="http://schemas.microsoft.com/office/drawing/2014/main" id="{7286A2D0-EC0E-494C-A5ED-1F4CC65AF618}"/>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3000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6972321" y="1792200"/>
            <a:ext cx="3918386" cy="2309556"/>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4105569" y="3840867"/>
            <a:ext cx="3918386" cy="2309556"/>
            <a:chOff x="4572130" y="1865029"/>
            <a:chExt cx="3022437"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a:t>
              </a:r>
              <a:r>
                <a:rPr lang="en-US" sz="2000" dirty="0" err="1">
                  <a:solidFill>
                    <a:schemeClr val="bg1"/>
                  </a:solidFill>
                </a:rPr>
                <a:t>db</a:t>
              </a:r>
              <a:r>
                <a:rPr lang="en-US" sz="2000" dirty="0">
                  <a:solidFill>
                    <a:schemeClr val="bg1"/>
                  </a:solidFill>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27017</a:t>
              </a:r>
            </a:p>
          </p:txBody>
        </p:sp>
      </p:grpSp>
    </p:spTree>
    <p:extLst>
      <p:ext uri="{BB962C8B-B14F-4D97-AF65-F5344CB8AC3E}">
        <p14:creationId xmlns:p14="http://schemas.microsoft.com/office/powerpoint/2010/main" val="89675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 ,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azurecr.io</a:t>
            </a:r>
            <a:r>
              <a:rPr lang="en-US" sz="2000" dirty="0">
                <a:solidFill>
                  <a:schemeClr val="bg1"/>
                </a:solidFill>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1852764"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8527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spTree>
    <p:extLst>
      <p:ext uri="{BB962C8B-B14F-4D97-AF65-F5344CB8AC3E}">
        <p14:creationId xmlns:p14="http://schemas.microsoft.com/office/powerpoint/2010/main" val="561358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02815"/>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Containers 101</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Containers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25F6E7ED-3F6F-4652-B4ED-67309F5C624B}"/>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E6F94CA1-C08B-42F9-8997-43465106DE33}"/>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9D4123BD-FE2D-45A4-9B05-F83BEEC5C69F}"/>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92B54FA5-1DFA-4FB2-AD81-7EC3153E74C1}"/>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35BC8BB2-B61F-4DF6-8A96-EF92717CC2E0}"/>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8DF2C30D-2CDA-417A-9DD2-8218EA7AE13F}"/>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85BE0831-6C9E-4D2D-9A22-D73CBE7CB9DC}"/>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2292927E-6E2B-4C66-875D-A94B4E611B8F}"/>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4941560A-BB4E-4A90-AE85-9A056E702205}"/>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DDCB349F-89DF-4362-86BF-0303B42AEE64}"/>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29CD8DFD-B429-9A44-AFD7-B3924AC526F5}"/>
              </a:ext>
            </a:extLst>
          </p:cNvPr>
          <p:cNvGrpSpPr/>
          <p:nvPr/>
        </p:nvGrpSpPr>
        <p:grpSpPr>
          <a:xfrm>
            <a:off x="3749831" y="2781302"/>
            <a:ext cx="1625340" cy="1401156"/>
            <a:chOff x="3749831" y="2781302"/>
            <a:chExt cx="1625340" cy="1401156"/>
          </a:xfrm>
        </p:grpSpPr>
        <p:sp>
          <p:nvSpPr>
            <p:cNvPr id="124" name="Hexagon 123">
              <a:extLst>
                <a:ext uri="{FF2B5EF4-FFF2-40B4-BE49-F238E27FC236}">
                  <a16:creationId xmlns:a16="http://schemas.microsoft.com/office/drawing/2014/main" id="{FB852D88-979E-AA45-B1E3-11D0FC8F30B9}"/>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5" name="Rectangle 124">
              <a:extLst>
                <a:ext uri="{FF2B5EF4-FFF2-40B4-BE49-F238E27FC236}">
                  <a16:creationId xmlns:a16="http://schemas.microsoft.com/office/drawing/2014/main" id="{50CEFF81-87E5-0747-A7CF-487CC9090D90}"/>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6" name="Group 125">
              <a:extLst>
                <a:ext uri="{FF2B5EF4-FFF2-40B4-BE49-F238E27FC236}">
                  <a16:creationId xmlns:a16="http://schemas.microsoft.com/office/drawing/2014/main" id="{A17D200D-B122-A442-A9DB-29FFC9F81F03}"/>
                </a:ext>
              </a:extLst>
            </p:cNvPr>
            <p:cNvGrpSpPr/>
            <p:nvPr/>
          </p:nvGrpSpPr>
          <p:grpSpPr>
            <a:xfrm>
              <a:off x="4355349" y="2956612"/>
              <a:ext cx="414302" cy="399882"/>
              <a:chOff x="2087023" y="3063002"/>
              <a:chExt cx="1012508" cy="977265"/>
            </a:xfrm>
          </p:grpSpPr>
          <p:sp>
            <p:nvSpPr>
              <p:cNvPr id="127" name="Freeform: Shape 33">
                <a:extLst>
                  <a:ext uri="{FF2B5EF4-FFF2-40B4-BE49-F238E27FC236}">
                    <a16:creationId xmlns:a16="http://schemas.microsoft.com/office/drawing/2014/main" id="{30893FA3-C187-9747-B40E-C17A318BDA24}"/>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4">
                <a:extLst>
                  <a:ext uri="{FF2B5EF4-FFF2-40B4-BE49-F238E27FC236}">
                    <a16:creationId xmlns:a16="http://schemas.microsoft.com/office/drawing/2014/main" id="{2F61EEC3-A5F7-5049-8D4C-DDF5EFAF14C2}"/>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5">
                <a:extLst>
                  <a:ext uri="{FF2B5EF4-FFF2-40B4-BE49-F238E27FC236}">
                    <a16:creationId xmlns:a16="http://schemas.microsoft.com/office/drawing/2014/main" id="{F1D91DDD-E2BF-3D4A-A41B-FB82E85E5C4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6">
                <a:extLst>
                  <a:ext uri="{FF2B5EF4-FFF2-40B4-BE49-F238E27FC236}">
                    <a16:creationId xmlns:a16="http://schemas.microsoft.com/office/drawing/2014/main" id="{B71CBF47-B171-9543-81DD-A956AE572152}"/>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37">
                <a:extLst>
                  <a:ext uri="{FF2B5EF4-FFF2-40B4-BE49-F238E27FC236}">
                    <a16:creationId xmlns:a16="http://schemas.microsoft.com/office/drawing/2014/main" id="{EDFB0C1F-E0C1-3843-811E-E8686F9C2DBC}"/>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38">
                <a:extLst>
                  <a:ext uri="{FF2B5EF4-FFF2-40B4-BE49-F238E27FC236}">
                    <a16:creationId xmlns:a16="http://schemas.microsoft.com/office/drawing/2014/main" id="{DFBB47CE-EE65-1C4D-8039-52E9A0DAC22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1">
                <a:extLst>
                  <a:ext uri="{FF2B5EF4-FFF2-40B4-BE49-F238E27FC236}">
                    <a16:creationId xmlns:a16="http://schemas.microsoft.com/office/drawing/2014/main" id="{BAB6E144-BE91-594F-B349-B0AADC359A0F}"/>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2">
                <a:extLst>
                  <a:ext uri="{FF2B5EF4-FFF2-40B4-BE49-F238E27FC236}">
                    <a16:creationId xmlns:a16="http://schemas.microsoft.com/office/drawing/2014/main" id="{4FFA9D87-7253-934D-9889-4B5C6BFF8A3A}"/>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3">
                <a:extLst>
                  <a:ext uri="{FF2B5EF4-FFF2-40B4-BE49-F238E27FC236}">
                    <a16:creationId xmlns:a16="http://schemas.microsoft.com/office/drawing/2014/main" id="{F6BC5DF2-4542-D24D-BE0E-1F593B40A5B2}"/>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4">
                <a:extLst>
                  <a:ext uri="{FF2B5EF4-FFF2-40B4-BE49-F238E27FC236}">
                    <a16:creationId xmlns:a16="http://schemas.microsoft.com/office/drawing/2014/main" id="{06FF8063-61C6-6345-9915-86AF796875A3}"/>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5">
                <a:extLst>
                  <a:ext uri="{FF2B5EF4-FFF2-40B4-BE49-F238E27FC236}">
                    <a16:creationId xmlns:a16="http://schemas.microsoft.com/office/drawing/2014/main" id="{3A8645BA-01D5-A344-A4CF-1D3FC0870A24}"/>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6">
                <a:extLst>
                  <a:ext uri="{FF2B5EF4-FFF2-40B4-BE49-F238E27FC236}">
                    <a16:creationId xmlns:a16="http://schemas.microsoft.com/office/drawing/2014/main" id="{490E5E5E-0043-F34C-9DC3-5595700E923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7">
                <a:extLst>
                  <a:ext uri="{FF2B5EF4-FFF2-40B4-BE49-F238E27FC236}">
                    <a16:creationId xmlns:a16="http://schemas.microsoft.com/office/drawing/2014/main" id="{5ADB3328-F31E-0445-A2EB-3034F610F062}"/>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48">
                <a:extLst>
                  <a:ext uri="{FF2B5EF4-FFF2-40B4-BE49-F238E27FC236}">
                    <a16:creationId xmlns:a16="http://schemas.microsoft.com/office/drawing/2014/main" id="{70CB5C1B-F89D-3741-AEED-F473A1DE464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49">
                <a:extLst>
                  <a:ext uri="{FF2B5EF4-FFF2-40B4-BE49-F238E27FC236}">
                    <a16:creationId xmlns:a16="http://schemas.microsoft.com/office/drawing/2014/main" id="{83E3E937-23CF-1D40-B90F-2EC28A7E90F7}"/>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0">
                <a:extLst>
                  <a:ext uri="{FF2B5EF4-FFF2-40B4-BE49-F238E27FC236}">
                    <a16:creationId xmlns:a16="http://schemas.microsoft.com/office/drawing/2014/main" id="{973463B7-DF08-654B-ADA6-32531962F9A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1">
                <a:extLst>
                  <a:ext uri="{FF2B5EF4-FFF2-40B4-BE49-F238E27FC236}">
                    <a16:creationId xmlns:a16="http://schemas.microsoft.com/office/drawing/2014/main" id="{D1AD72FF-15F0-FE41-943D-849C40E8CFD8}"/>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2">
                <a:extLst>
                  <a:ext uri="{FF2B5EF4-FFF2-40B4-BE49-F238E27FC236}">
                    <a16:creationId xmlns:a16="http://schemas.microsoft.com/office/drawing/2014/main" id="{89B3B354-FF62-E14F-82ED-892C5E1D06B3}"/>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3">
                <a:extLst>
                  <a:ext uri="{FF2B5EF4-FFF2-40B4-BE49-F238E27FC236}">
                    <a16:creationId xmlns:a16="http://schemas.microsoft.com/office/drawing/2014/main" id="{A81D4BBD-40BD-6542-9FEC-2A61E56CE50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6" name="Freeform: Shape 54">
                <a:extLst>
                  <a:ext uri="{FF2B5EF4-FFF2-40B4-BE49-F238E27FC236}">
                    <a16:creationId xmlns:a16="http://schemas.microsoft.com/office/drawing/2014/main" id="{4D3604C2-E34A-1844-BA8A-B0ED3A031FD1}"/>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7" name="Freeform: Shape 55">
                <a:extLst>
                  <a:ext uri="{FF2B5EF4-FFF2-40B4-BE49-F238E27FC236}">
                    <a16:creationId xmlns:a16="http://schemas.microsoft.com/office/drawing/2014/main" id="{D4FC55BA-5A4E-904A-9441-BB030BE263F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7384284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azurecr.io</a:t>
              </a:r>
              <a:r>
                <a:rPr lang="en-US" sz="2000" dirty="0">
                  <a:solidFill>
                    <a:schemeClr val="bg1"/>
                  </a:solidFill>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905746"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355100" y="2892496"/>
            <a:ext cx="4452777" cy="3151117"/>
            <a:chOff x="4572130" y="1865029"/>
            <a:chExt cx="3434638"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89658" y="2949956"/>
              <a:ext cx="1917110"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10.0.2.20</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3017806"/>
            <a:ext cx="2142329"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853066"/>
            <a:ext cx="2246402"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865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algn="ctr">
                <a:lnSpc>
                  <a:spcPct val="90000"/>
                </a:lnSpc>
                <a:spcAft>
                  <a:spcPts val="588"/>
                </a:spcAft>
              </a:pPr>
              <a:r>
                <a:rPr lang="en-US" sz="6000" dirty="0" err="1"/>
                <a:t>api</a:t>
              </a:r>
              <a:r>
                <a:rPr lang="en-US" sz="6000" dirty="0"/>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customResorce</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11298688" cy="854371"/>
          </a:xfrm>
        </p:spPr>
        <p:txBody>
          <a:bodyPr anchor="ctr"/>
          <a:lstStyle/>
          <a:p>
            <a:r>
              <a:rPr lang="en-US" sz="5882" dirty="0">
                <a:solidFill>
                  <a:schemeClr val="bg1"/>
                </a:solidFill>
              </a:rPr>
              <a:t>Azure Container Instances (ACI)</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Instances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E0E5EC"/>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34C7B05C-7120-4D49-9E6F-82A3E3BCDF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AC9E3C2B-308B-4B8E-ACCE-B3710D88FC51}"/>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52218E68-CB65-4812-836D-AAC09DA8CFD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3D9D7919-338F-409D-9B20-CA9DE578406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949B17E7-44A8-4509-86F7-F11AB5DCAF44}"/>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B5BB6702-CF53-4487-810E-37F9D04F9B9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7BA584D4-D5CD-40EF-BA84-8DF9AC125E6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D1A59676-8B05-4361-B709-EDBD96657911}"/>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A9543B75-1088-4132-A6A8-7AA75C935280}"/>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DBA40800-219F-4556-AEFB-C89707DF162E}"/>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FFD4E0C5-B82F-1C4F-917A-15435438595A}"/>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794151BB-DAE3-7240-AAAD-4938E8CD7E4E}"/>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786EE824-D5E2-0842-B16D-4C47D9EA83E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56662B1-D0C3-314C-8EFC-BD2F9D0FA8E5}"/>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992A717-4AFF-E946-BB7F-122FCB98FAC9}"/>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6C145885-DCAD-964E-95D9-A7F8C3E6DC5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67A3475-0955-E245-A8DD-BFB12AAEEA0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00A9B146-89F8-9E49-8049-A2A8D152454D}"/>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85A29061-6C18-D64A-8862-51326282440D}"/>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0CD2E568-3F3A-834E-8B7E-20700CEBE7E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DF8C7B6-A7A7-874D-B2B9-934A6B7EF1E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D65E07F3-98A4-624E-80D0-BAD670295B76}"/>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D819C902-0FF2-9549-97B7-4D55C13ACB1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9FF52A33-7772-9D4F-88F8-4F5D97D1BE55}"/>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150115D6-1B64-734A-8E5B-201E4B2810D3}"/>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9494BBE2-7443-6546-982C-7D24EA7A307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A9667B4A-BAAD-E546-968E-1C736AB6FC8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273A30D6-215A-4D43-9FAD-46C02C376A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D9B989CC-DC27-374C-94AC-DA860002E324}"/>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6CAF5117-0E44-1240-B5B1-CBFC8AC825E6}"/>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95C96095-709E-5544-A0C5-6B0255585C59}"/>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73242CF8-DE23-9B45-8670-4C7ABA741E79}"/>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FF633DD7-EC51-1E49-906B-B43F5DFDF55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3FC31041-AC60-AB47-8A26-327E3A51A9B6}"/>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A4E79777-DF1C-7B42-809B-75CB69D1CC6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1313606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a:hlinkClick r:id="rId3" action="ppaction://hlinksldjump"/>
            <a:extLst>
              <a:ext uri="{FF2B5EF4-FFF2-40B4-BE49-F238E27FC236}">
                <a16:creationId xmlns:a16="http://schemas.microsoft.com/office/drawing/2014/main" id="{130D2F7B-C0E6-47AA-B08D-EED2D9DA6E30}"/>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Title 4">
            <a:extLst>
              <a:ext uri="{FF2B5EF4-FFF2-40B4-BE49-F238E27FC236}">
                <a16:creationId xmlns:a16="http://schemas.microsoft.com/office/drawing/2014/main" id="{4F411300-D792-46C6-94F9-199753E76424}"/>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5" name="TextBox 64">
            <a:extLst>
              <a:ext uri="{FF2B5EF4-FFF2-40B4-BE49-F238E27FC236}">
                <a16:creationId xmlns:a16="http://schemas.microsoft.com/office/drawing/2014/main" id="{E1D9E3F8-5926-4967-B528-7E34C99D28A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58" name="Rectangle 57">
            <a:extLst>
              <a:ext uri="{FF2B5EF4-FFF2-40B4-BE49-F238E27FC236}">
                <a16:creationId xmlns:a16="http://schemas.microsoft.com/office/drawing/2014/main" id="{77C0BAC2-2E93-4265-9A59-9ED5615C104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E68BB583-5604-4EB8-B071-8F424CE84E6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8F376275-661A-4356-9193-E52EB3E0A111}"/>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sp>
        <p:nvSpPr>
          <p:cNvPr id="62" name="Rectangle: Rounded Corners 61">
            <a:extLst>
              <a:ext uri="{FF2B5EF4-FFF2-40B4-BE49-F238E27FC236}">
                <a16:creationId xmlns:a16="http://schemas.microsoft.com/office/drawing/2014/main" id="{9001941D-3141-4B76-A4EC-12FABE3F2B3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63" name="Rectangle: Rounded Corners 62">
            <a:extLst>
              <a:ext uri="{FF2B5EF4-FFF2-40B4-BE49-F238E27FC236}">
                <a16:creationId xmlns:a16="http://schemas.microsoft.com/office/drawing/2014/main" id="{8FBB9379-8002-45D2-9DCA-FB25F40ABD3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64" name="Rectangle: Rounded Corners 63">
            <a:extLst>
              <a:ext uri="{FF2B5EF4-FFF2-40B4-BE49-F238E27FC236}">
                <a16:creationId xmlns:a16="http://schemas.microsoft.com/office/drawing/2014/main" id="{A0261ABC-FFC5-45D5-B7B7-394950716918}"/>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6" name="Rectangle: Rounded Corners 65">
            <a:extLst>
              <a:ext uri="{FF2B5EF4-FFF2-40B4-BE49-F238E27FC236}">
                <a16:creationId xmlns:a16="http://schemas.microsoft.com/office/drawing/2014/main" id="{52DAB34E-7A5D-4AA1-BC86-64D9F235E62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7" name="Group 66">
            <a:extLst>
              <a:ext uri="{FF2B5EF4-FFF2-40B4-BE49-F238E27FC236}">
                <a16:creationId xmlns:a16="http://schemas.microsoft.com/office/drawing/2014/main" id="{1BE654CE-22EB-46ED-BA22-18650964AFBA}"/>
              </a:ext>
            </a:extLst>
          </p:cNvPr>
          <p:cNvGrpSpPr/>
          <p:nvPr/>
        </p:nvGrpSpPr>
        <p:grpSpPr>
          <a:xfrm>
            <a:off x="771839" y="376707"/>
            <a:ext cx="547979" cy="528905"/>
            <a:chOff x="2368476" y="589018"/>
            <a:chExt cx="1012508" cy="977265"/>
          </a:xfrm>
        </p:grpSpPr>
        <p:sp>
          <p:nvSpPr>
            <p:cNvPr id="68" name="Freeform: Shape 67">
              <a:extLst>
                <a:ext uri="{FF2B5EF4-FFF2-40B4-BE49-F238E27FC236}">
                  <a16:creationId xmlns:a16="http://schemas.microsoft.com/office/drawing/2014/main" id="{396D51FC-15B6-44D4-B3B2-ED0048228EC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FD0C1AB5-AD02-4F28-BC0C-64435981B1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E1596B2-5724-4C50-8A88-CBCD1B55AE9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53F6058-096D-425D-B4F3-A9A3809434E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960B69B3-B642-4C03-B242-21129117708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C2DB164A-5E22-486D-B321-07F7B763157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88A69AA-6FDE-4D86-BE2C-30883AD27A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2AA5B94-4A1B-4A34-A7F3-00D1B1FA93F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AEEAE2B1-96D7-4976-9518-827837914C1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8DB895D-B82A-4533-B08F-35793430261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FBDB8F62-06F7-4475-B62D-9A72B0A7CB4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D0343C3D-E876-48B3-AF44-0F8E8FFBEAF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7B63AAF2-3A92-4B12-9826-77D1B7D8B95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23EE5DF-EEA1-4B00-A7AB-21F4C9D2F07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36CEB21E-4663-41D2-B2B6-C8DBB9F0BA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FF591B03-7AEC-495F-A7CE-B6AFA870AB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5CEA322-A3A9-4897-8D41-B3EBFBE4A8E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9D27804-56E7-40EB-923D-F15220EEE12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692DA62-299A-481C-B369-466A0FBE7D1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ED048579-3248-401C-A758-85832BC70B6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D5CD96D-CD91-47F3-926A-154777B3D2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9" name="Group 88">
            <a:extLst>
              <a:ext uri="{FF2B5EF4-FFF2-40B4-BE49-F238E27FC236}">
                <a16:creationId xmlns:a16="http://schemas.microsoft.com/office/drawing/2014/main" id="{FE911BC6-7EF9-45FD-BD35-77A174AFB413}"/>
              </a:ext>
            </a:extLst>
          </p:cNvPr>
          <p:cNvGrpSpPr/>
          <p:nvPr/>
        </p:nvGrpSpPr>
        <p:grpSpPr>
          <a:xfrm>
            <a:off x="718982" y="1649453"/>
            <a:ext cx="573162" cy="508369"/>
            <a:chOff x="2878931" y="2940843"/>
            <a:chExt cx="1095375" cy="971550"/>
          </a:xfrm>
        </p:grpSpPr>
        <p:sp>
          <p:nvSpPr>
            <p:cNvPr id="90" name="Freeform: Shape 89">
              <a:extLst>
                <a:ext uri="{FF2B5EF4-FFF2-40B4-BE49-F238E27FC236}">
                  <a16:creationId xmlns:a16="http://schemas.microsoft.com/office/drawing/2014/main" id="{5CE9FE61-6FC1-46BA-80C0-60B0A2C389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EF222A-F91D-47DF-9A26-DF44BA31C07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467B48A-1287-4AAE-8FA9-48E990D875F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A63BF16B-8397-4F63-AC48-9E6EAD27BAC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977F97D-F105-4466-BED2-C224C7E3613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9BD0806D-9B98-40B5-B617-AF5BFF3CE24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086D91AE-D5A2-4993-AEBC-6C65AABD6D9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7" name="Group 96">
            <a:extLst>
              <a:ext uri="{FF2B5EF4-FFF2-40B4-BE49-F238E27FC236}">
                <a16:creationId xmlns:a16="http://schemas.microsoft.com/office/drawing/2014/main" id="{8682EAE5-3464-4BF1-BA3B-1E1ED1001259}"/>
              </a:ext>
            </a:extLst>
          </p:cNvPr>
          <p:cNvGrpSpPr/>
          <p:nvPr/>
        </p:nvGrpSpPr>
        <p:grpSpPr>
          <a:xfrm>
            <a:off x="750744" y="5449176"/>
            <a:ext cx="610269" cy="540751"/>
            <a:chOff x="4360069" y="2943701"/>
            <a:chExt cx="1095375" cy="970597"/>
          </a:xfrm>
        </p:grpSpPr>
        <p:sp>
          <p:nvSpPr>
            <p:cNvPr id="98" name="Freeform: Shape 97">
              <a:extLst>
                <a:ext uri="{FF2B5EF4-FFF2-40B4-BE49-F238E27FC236}">
                  <a16:creationId xmlns:a16="http://schemas.microsoft.com/office/drawing/2014/main" id="{F70D5549-1780-4609-A8AC-D95F1BEF141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130CC9AC-058C-46AE-8FDC-E29B13D052F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59C242-DF8A-417A-AA25-4B8F7482D09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6E74E24C-E915-4615-AA0C-2CF203BB115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4D2A658-862B-41B4-9123-B0A03D64DAC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F2017FE0-74C5-420B-A775-23A48B6AE02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4" name="Group 103">
            <a:extLst>
              <a:ext uri="{FF2B5EF4-FFF2-40B4-BE49-F238E27FC236}">
                <a16:creationId xmlns:a16="http://schemas.microsoft.com/office/drawing/2014/main" id="{2C802710-FA1F-4C36-AF24-6071D689549C}"/>
              </a:ext>
            </a:extLst>
          </p:cNvPr>
          <p:cNvGrpSpPr/>
          <p:nvPr/>
        </p:nvGrpSpPr>
        <p:grpSpPr>
          <a:xfrm>
            <a:off x="689250" y="2921163"/>
            <a:ext cx="647376" cy="513072"/>
            <a:chOff x="3517678" y="3062050"/>
            <a:chExt cx="1225868" cy="971550"/>
          </a:xfrm>
        </p:grpSpPr>
        <p:sp>
          <p:nvSpPr>
            <p:cNvPr id="105" name="Freeform: Shape 104">
              <a:extLst>
                <a:ext uri="{FF2B5EF4-FFF2-40B4-BE49-F238E27FC236}">
                  <a16:creationId xmlns:a16="http://schemas.microsoft.com/office/drawing/2014/main" id="{A92CAE69-94A2-4C05-BCEF-112E772958C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64E318CC-A39C-4A0B-916A-DF51FBCFF3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A2F89B69-88BD-48C7-A041-A5B7B1288F1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1FA7AEEF-32F6-4C6A-8B3C-43906A01842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60C1B834-315C-423E-95E7-853426AC915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E35CB9E-CA81-4AF0-B118-D698DBACE6B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CFA53868-E048-43BB-8B3C-A206B195D95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12D8A5CB-5DD9-43AD-A23F-3A7830EF02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22F979C-913D-4DDB-A8E3-4231051EE0C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04BB2161-34BD-4F31-A99E-C14C7C01B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78544BCE-37E4-47FD-8158-7B154F54CF8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82C16065-8D73-4308-9AB3-F4EC9F78F13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F7C48C97-73EA-4778-B5F9-478BB5AB512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8" name="Graphic 117">
            <a:extLst>
              <a:ext uri="{FF2B5EF4-FFF2-40B4-BE49-F238E27FC236}">
                <a16:creationId xmlns:a16="http://schemas.microsoft.com/office/drawing/2014/main" id="{B5B49AB8-47A7-4619-B5AB-1A1574FE06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221" name="Rectangle: Rounded Corners 220">
            <a:extLst>
              <a:ext uri="{FF2B5EF4-FFF2-40B4-BE49-F238E27FC236}">
                <a16:creationId xmlns:a16="http://schemas.microsoft.com/office/drawing/2014/main" id="{0E0CBC1D-6624-4311-98B5-B68F96A2D1C6}"/>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2" name="Rectangle: Rounded Corners 221">
            <a:extLst>
              <a:ext uri="{FF2B5EF4-FFF2-40B4-BE49-F238E27FC236}">
                <a16:creationId xmlns:a16="http://schemas.microsoft.com/office/drawing/2014/main" id="{097B1DE9-6E1C-429D-BA4C-475C6FD84312}"/>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3" name="Group 222">
            <a:extLst>
              <a:ext uri="{FF2B5EF4-FFF2-40B4-BE49-F238E27FC236}">
                <a16:creationId xmlns:a16="http://schemas.microsoft.com/office/drawing/2014/main" id="{AF72EE28-4ADF-4C26-A30E-60C17F7EFD9E}"/>
              </a:ext>
            </a:extLst>
          </p:cNvPr>
          <p:cNvGrpSpPr/>
          <p:nvPr/>
        </p:nvGrpSpPr>
        <p:grpSpPr>
          <a:xfrm>
            <a:off x="4361782" y="2363869"/>
            <a:ext cx="1582678" cy="3217769"/>
            <a:chOff x="4491419" y="2852057"/>
            <a:chExt cx="1614414" cy="3079652"/>
          </a:xfrm>
        </p:grpSpPr>
        <p:sp>
          <p:nvSpPr>
            <p:cNvPr id="253" name="Rectangle: Rounded Corners 252">
              <a:extLst>
                <a:ext uri="{FF2B5EF4-FFF2-40B4-BE49-F238E27FC236}">
                  <a16:creationId xmlns:a16="http://schemas.microsoft.com/office/drawing/2014/main" id="{BC16710A-BF0E-47BB-895E-B6BCBAEA44E8}"/>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4" name="Group 253">
              <a:extLst>
                <a:ext uri="{FF2B5EF4-FFF2-40B4-BE49-F238E27FC236}">
                  <a16:creationId xmlns:a16="http://schemas.microsoft.com/office/drawing/2014/main" id="{D4FF1403-0FE0-43CD-9EEE-1B8845A6E54E}"/>
                </a:ext>
              </a:extLst>
            </p:cNvPr>
            <p:cNvGrpSpPr/>
            <p:nvPr/>
          </p:nvGrpSpPr>
          <p:grpSpPr>
            <a:xfrm>
              <a:off x="4598744" y="3358746"/>
              <a:ext cx="1399763" cy="2432455"/>
              <a:chOff x="2931886" y="3387774"/>
              <a:chExt cx="1371600" cy="2345369"/>
            </a:xfrm>
          </p:grpSpPr>
          <p:sp>
            <p:nvSpPr>
              <p:cNvPr id="255" name="Rectangle: Rounded Corners 254">
                <a:extLst>
                  <a:ext uri="{FF2B5EF4-FFF2-40B4-BE49-F238E27FC236}">
                    <a16:creationId xmlns:a16="http://schemas.microsoft.com/office/drawing/2014/main" id="{99F35FF1-A4E9-4BC5-A6E6-59534BA8C549}"/>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6" name="Rectangle: Rounded Corners 255">
                <a:extLst>
                  <a:ext uri="{FF2B5EF4-FFF2-40B4-BE49-F238E27FC236}">
                    <a16:creationId xmlns:a16="http://schemas.microsoft.com/office/drawing/2014/main" id="{075A406D-7458-4930-8DEE-25F2DC5F83BA}"/>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7" name="Rectangle: Rounded Corners 256">
                <a:extLst>
                  <a:ext uri="{FF2B5EF4-FFF2-40B4-BE49-F238E27FC236}">
                    <a16:creationId xmlns:a16="http://schemas.microsoft.com/office/drawing/2014/main" id="{3A8F5571-AFAF-4EA4-8028-B666178D5744}"/>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8" name="Rectangle: Rounded Corners 257">
                <a:extLst>
                  <a:ext uri="{FF2B5EF4-FFF2-40B4-BE49-F238E27FC236}">
                    <a16:creationId xmlns:a16="http://schemas.microsoft.com/office/drawing/2014/main" id="{618EB7EE-4D9C-467C-8CD5-60BA51126506}"/>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4" name="Rectangle: Rounded Corners 223">
            <a:extLst>
              <a:ext uri="{FF2B5EF4-FFF2-40B4-BE49-F238E27FC236}">
                <a16:creationId xmlns:a16="http://schemas.microsoft.com/office/drawing/2014/main" id="{D34DF09F-52B1-414F-83FB-3FE657240985}"/>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5" name="Group 224">
            <a:extLst>
              <a:ext uri="{FF2B5EF4-FFF2-40B4-BE49-F238E27FC236}">
                <a16:creationId xmlns:a16="http://schemas.microsoft.com/office/drawing/2014/main" id="{049FCBD5-4128-42B0-820C-1BA9581BD749}"/>
              </a:ext>
            </a:extLst>
          </p:cNvPr>
          <p:cNvGrpSpPr/>
          <p:nvPr/>
        </p:nvGrpSpPr>
        <p:grpSpPr>
          <a:xfrm>
            <a:off x="2576685" y="2893282"/>
            <a:ext cx="1372247" cy="2541547"/>
            <a:chOff x="2931886" y="3387774"/>
            <a:chExt cx="1371600" cy="2345369"/>
          </a:xfrm>
        </p:grpSpPr>
        <p:sp>
          <p:nvSpPr>
            <p:cNvPr id="249" name="Rectangle: Rounded Corners 248">
              <a:extLst>
                <a:ext uri="{FF2B5EF4-FFF2-40B4-BE49-F238E27FC236}">
                  <a16:creationId xmlns:a16="http://schemas.microsoft.com/office/drawing/2014/main" id="{0722CDBC-A17B-4DF3-9CD4-ABA54A1E1031}"/>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50" name="Rectangle: Rounded Corners 249">
              <a:extLst>
                <a:ext uri="{FF2B5EF4-FFF2-40B4-BE49-F238E27FC236}">
                  <a16:creationId xmlns:a16="http://schemas.microsoft.com/office/drawing/2014/main" id="{B6B74173-BD93-4D7E-BB4A-F4722A70F039}"/>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51" name="Rectangle: Rounded Corners 250">
              <a:extLst>
                <a:ext uri="{FF2B5EF4-FFF2-40B4-BE49-F238E27FC236}">
                  <a16:creationId xmlns:a16="http://schemas.microsoft.com/office/drawing/2014/main" id="{A7933E84-CA62-42A6-A89B-A4A258763ABC}"/>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2" name="Rectangle: Rounded Corners 251">
              <a:extLst>
                <a:ext uri="{FF2B5EF4-FFF2-40B4-BE49-F238E27FC236}">
                  <a16:creationId xmlns:a16="http://schemas.microsoft.com/office/drawing/2014/main" id="{A71494F2-8E2C-4706-B3A4-179B83E2DF28}"/>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6" name="Rectangle: Rounded Corners 225">
            <a:extLst>
              <a:ext uri="{FF2B5EF4-FFF2-40B4-BE49-F238E27FC236}">
                <a16:creationId xmlns:a16="http://schemas.microsoft.com/office/drawing/2014/main" id="{DF926514-6B81-4E6D-BD7F-DF14186E324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7" name="Rectangle: Rounded Corners 226">
            <a:extLst>
              <a:ext uri="{FF2B5EF4-FFF2-40B4-BE49-F238E27FC236}">
                <a16:creationId xmlns:a16="http://schemas.microsoft.com/office/drawing/2014/main" id="{DC0F8D7D-DAD3-45C7-A24A-383EC9145987}"/>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28" name="Straight Arrow Connector 227">
            <a:extLst>
              <a:ext uri="{FF2B5EF4-FFF2-40B4-BE49-F238E27FC236}">
                <a16:creationId xmlns:a16="http://schemas.microsoft.com/office/drawing/2014/main" id="{D3733642-1F23-4D57-A724-9A77F95A9338}"/>
              </a:ext>
            </a:extLst>
          </p:cNvPr>
          <p:cNvCxnSpPr>
            <a:cxnSpLocks/>
            <a:stCxn id="247" idx="2"/>
            <a:endCxn id="234"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E96C5829-DA88-42D6-B5EE-6B53485AB43C}"/>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Rounded Corners 229">
            <a:extLst>
              <a:ext uri="{FF2B5EF4-FFF2-40B4-BE49-F238E27FC236}">
                <a16:creationId xmlns:a16="http://schemas.microsoft.com/office/drawing/2014/main" id="{C3AB3C76-B12A-488F-8678-11E00432BB43}"/>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31" name="Group 230">
            <a:extLst>
              <a:ext uri="{FF2B5EF4-FFF2-40B4-BE49-F238E27FC236}">
                <a16:creationId xmlns:a16="http://schemas.microsoft.com/office/drawing/2014/main" id="{6127A705-7039-48A8-B317-2D99CAE46768}"/>
              </a:ext>
            </a:extLst>
          </p:cNvPr>
          <p:cNvGrpSpPr/>
          <p:nvPr/>
        </p:nvGrpSpPr>
        <p:grpSpPr>
          <a:xfrm>
            <a:off x="6306112" y="3269991"/>
            <a:ext cx="1248413" cy="859386"/>
            <a:chOff x="5465920" y="3243178"/>
            <a:chExt cx="1407780" cy="931522"/>
          </a:xfrm>
        </p:grpSpPr>
        <p:sp>
          <p:nvSpPr>
            <p:cNvPr id="247" name="Rectangle: Rounded Corners 246">
              <a:extLst>
                <a:ext uri="{FF2B5EF4-FFF2-40B4-BE49-F238E27FC236}">
                  <a16:creationId xmlns:a16="http://schemas.microsoft.com/office/drawing/2014/main" id="{E32152EF-FFE5-4D24-92A2-ED25A91DBB54}"/>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8" name="Rectangle: Rounded Corners 247">
              <a:extLst>
                <a:ext uri="{FF2B5EF4-FFF2-40B4-BE49-F238E27FC236}">
                  <a16:creationId xmlns:a16="http://schemas.microsoft.com/office/drawing/2014/main" id="{20C58ED1-8E5C-4BB8-B1C6-ECC558ED8696}"/>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2" name="Straight Arrow Connector 231">
            <a:extLst>
              <a:ext uri="{FF2B5EF4-FFF2-40B4-BE49-F238E27FC236}">
                <a16:creationId xmlns:a16="http://schemas.microsoft.com/office/drawing/2014/main" id="{A720500A-206C-4845-AC52-A22D2140A704}"/>
              </a:ext>
            </a:extLst>
          </p:cNvPr>
          <p:cNvCxnSpPr>
            <a:cxnSpLocks/>
            <a:stCxn id="247"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3" name="Rectangle: Rounded Corners 232">
            <a:extLst>
              <a:ext uri="{FF2B5EF4-FFF2-40B4-BE49-F238E27FC236}">
                <a16:creationId xmlns:a16="http://schemas.microsoft.com/office/drawing/2014/main" id="{27739990-032E-4E59-B5B6-49DC45744BF6}"/>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5" name="Rectangle: Rounded Corners 234">
            <a:extLst>
              <a:ext uri="{FF2B5EF4-FFF2-40B4-BE49-F238E27FC236}">
                <a16:creationId xmlns:a16="http://schemas.microsoft.com/office/drawing/2014/main" id="{0117ECA8-2778-4A91-8852-19158E2226BD}"/>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6" name="Rectangle: Rounded Corners 235">
            <a:extLst>
              <a:ext uri="{FF2B5EF4-FFF2-40B4-BE49-F238E27FC236}">
                <a16:creationId xmlns:a16="http://schemas.microsoft.com/office/drawing/2014/main" id="{5505DB62-4A2B-40A4-9269-6770E148360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7" name="Rectangle: Rounded Corners 236">
            <a:extLst>
              <a:ext uri="{FF2B5EF4-FFF2-40B4-BE49-F238E27FC236}">
                <a16:creationId xmlns:a16="http://schemas.microsoft.com/office/drawing/2014/main" id="{A9149353-ADD1-40F2-AF1F-39B8AC21D8C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8" name="Straight Arrow Connector 237">
            <a:extLst>
              <a:ext uri="{FF2B5EF4-FFF2-40B4-BE49-F238E27FC236}">
                <a16:creationId xmlns:a16="http://schemas.microsoft.com/office/drawing/2014/main" id="{FF5E4195-8AD7-4615-8578-4371BA79A4B7}"/>
              </a:ext>
            </a:extLst>
          </p:cNvPr>
          <p:cNvCxnSpPr>
            <a:cxnSpLocks/>
            <a:stCxn id="237" idx="2"/>
            <a:endCxn id="236"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AEBEEF9F-C615-4436-8861-DD7CC07E2397}"/>
              </a:ext>
            </a:extLst>
          </p:cNvPr>
          <p:cNvCxnSpPr>
            <a:cxnSpLocks/>
            <a:stCxn id="233" idx="2"/>
            <a:endCxn id="236"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0" name="Rectangle: Rounded Corners 239">
            <a:extLst>
              <a:ext uri="{FF2B5EF4-FFF2-40B4-BE49-F238E27FC236}">
                <a16:creationId xmlns:a16="http://schemas.microsoft.com/office/drawing/2014/main" id="{F9A2431F-7BE3-4520-83F3-6EB1C6EFB6F1}"/>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41" name="Rectangle: Rounded Corners 240">
            <a:extLst>
              <a:ext uri="{FF2B5EF4-FFF2-40B4-BE49-F238E27FC236}">
                <a16:creationId xmlns:a16="http://schemas.microsoft.com/office/drawing/2014/main" id="{392495F5-67A7-41BB-A961-5B0C16AD0653}"/>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2" name="Connector: Elbow 241">
            <a:extLst>
              <a:ext uri="{FF2B5EF4-FFF2-40B4-BE49-F238E27FC236}">
                <a16:creationId xmlns:a16="http://schemas.microsoft.com/office/drawing/2014/main" id="{6F3DAFB1-9EAF-4DA9-BBFC-691BFD364A19}"/>
              </a:ext>
            </a:extLst>
          </p:cNvPr>
          <p:cNvCxnSpPr>
            <a:cxnSpLocks/>
            <a:stCxn id="247"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0023F9FB-A0C5-46EA-B911-DC0560A8B2C8}"/>
              </a:ext>
            </a:extLst>
          </p:cNvPr>
          <p:cNvCxnSpPr>
            <a:cxnSpLocks/>
            <a:stCxn id="237"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DE651B95-F458-445C-9F08-A63A023F0B0D}"/>
              </a:ext>
            </a:extLst>
          </p:cNvPr>
          <p:cNvCxnSpPr>
            <a:cxnSpLocks/>
            <a:stCxn id="249"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D3C13BC6-E235-47C8-A513-AD976DD5EE3B}"/>
              </a:ext>
            </a:extLst>
          </p:cNvPr>
          <p:cNvCxnSpPr>
            <a:cxnSpLocks/>
            <a:stCxn id="250"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3BB75280-F686-4C54-8369-DA87982CA0F7}"/>
              </a:ext>
            </a:extLst>
          </p:cNvPr>
          <p:cNvCxnSpPr>
            <a:cxnSpLocks/>
            <a:stCxn id="230" idx="2"/>
            <a:endCxn id="253"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83E9A613-5A7F-47F2-8C68-1A6B80872EEA}"/>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FEA9EBC8-15A1-4F17-B2FF-D928EB698C51}"/>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732B020-CF1F-4CBA-96FA-7F39B0317C95}"/>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DB291CFF-9665-4938-ACB0-A5BA59A4B8CB}"/>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401BFA09-21A0-4433-9CC4-788EE40C5C10}"/>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3DD1A0C0-43B2-4BF0-981D-95FF222BB3AA}"/>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60B27AC4-62B1-4FB3-B7EC-E23DBC68D8C1}"/>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F74F05E9-B3D4-4C3F-B049-7BF281B61BC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74E7D746-80F2-4A7E-9AEB-9A23B6EA4948}"/>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9D7FB9F8-C627-4A3D-AC75-F3EDAF1F1143}"/>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CF422BB8-394B-46E0-9818-3CFB78AE8D92}"/>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99BE1B82-48F5-4DB2-91FE-E21A948E2E23}"/>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365AD7D-7CAC-4712-8C7E-ED5DF70AB3A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7CAAB406-21D0-40AA-989B-82519062529A}"/>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93085152-5EC0-4DC2-8C23-3F4B3BE4943F}"/>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30C09C3E-06D1-411C-8B7D-EB7508555667}"/>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16E85782-FAC7-462F-8BAA-FAC603D1264F}"/>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8C91A9A3-8C7F-4C6F-9769-07C0CAD35DAC}"/>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9207C85A-272A-47F8-AF0D-323A5503BD49}"/>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3D655E7-731C-4036-8963-D7B3E5B25800}"/>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279CB4DE-6C8F-4E37-93BC-1C094FF78AA9}"/>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5" name="Group 4">
            <a:extLst>
              <a:ext uri="{FF2B5EF4-FFF2-40B4-BE49-F238E27FC236}">
                <a16:creationId xmlns:a16="http://schemas.microsoft.com/office/drawing/2014/main" id="{B296C963-17F7-4E61-8FE0-0A7371C15A39}"/>
              </a:ext>
            </a:extLst>
          </p:cNvPr>
          <p:cNvGrpSpPr/>
          <p:nvPr/>
        </p:nvGrpSpPr>
        <p:grpSpPr>
          <a:xfrm>
            <a:off x="6304714" y="4865033"/>
            <a:ext cx="1248413" cy="716606"/>
            <a:chOff x="6431136" y="4962090"/>
            <a:chExt cx="1273446" cy="730975"/>
          </a:xfrm>
        </p:grpSpPr>
        <p:sp>
          <p:nvSpPr>
            <p:cNvPr id="234" name="Rectangle: Rounded Corners 233">
              <a:extLst>
                <a:ext uri="{FF2B5EF4-FFF2-40B4-BE49-F238E27FC236}">
                  <a16:creationId xmlns:a16="http://schemas.microsoft.com/office/drawing/2014/main" id="{FEF88BE8-9FED-42B7-99C8-4C8C3188B3CE}"/>
                </a:ext>
              </a:extLst>
            </p:cNvPr>
            <p:cNvSpPr/>
            <p:nvPr/>
          </p:nvSpPr>
          <p:spPr bwMode="auto">
            <a:xfrm>
              <a:off x="6431136" y="4962090"/>
              <a:ext cx="1273446" cy="730975"/>
            </a:xfrm>
            <a:prstGeom prst="roundRect">
              <a:avLst>
                <a:gd name="adj" fmla="val 2460"/>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a:t>
              </a:r>
              <a:br>
                <a:rPr lang="en-US" sz="980" dirty="0">
                  <a:solidFill>
                    <a:srgbClr val="FFFFFF"/>
                  </a:solidFill>
                  <a:latin typeface="Segoe UI"/>
                  <a:cs typeface="Segoe UI" panose="020B0502040204020203" pitchFamily="34" charset="0"/>
                </a:rPr>
              </a:br>
              <a:r>
                <a:rPr lang="en-US" sz="980" dirty="0">
                  <a:solidFill>
                    <a:srgbClr val="FFFFFF"/>
                  </a:solidFill>
                  <a:latin typeface="Segoe UI"/>
                  <a:cs typeface="Segoe UI" panose="020B0502040204020203" pitchFamily="34" charset="0"/>
                </a:rPr>
                <a:t>Instances (ACI)</a:t>
              </a:r>
            </a:p>
          </p:txBody>
        </p:sp>
        <p:sp>
          <p:nvSpPr>
            <p:cNvPr id="193" name="Freeform: Shape 192">
              <a:extLst>
                <a:ext uri="{FF2B5EF4-FFF2-40B4-BE49-F238E27FC236}">
                  <a16:creationId xmlns:a16="http://schemas.microsoft.com/office/drawing/2014/main" id="{C12BEE0A-4F84-41F0-9803-C203F642F061}"/>
                </a:ext>
              </a:extLst>
            </p:cNvPr>
            <p:cNvSpPr/>
            <p:nvPr/>
          </p:nvSpPr>
          <p:spPr>
            <a:xfrm>
              <a:off x="7335895" y="5350668"/>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44065BDF-EA10-4186-B558-F3287545B133}"/>
                </a:ext>
              </a:extLst>
            </p:cNvPr>
            <p:cNvSpPr/>
            <p:nvPr/>
          </p:nvSpPr>
          <p:spPr>
            <a:xfrm>
              <a:off x="7460383" y="5394774"/>
              <a:ext cx="70465" cy="39147"/>
            </a:xfrm>
            <a:custGeom>
              <a:avLst/>
              <a:gdLst/>
              <a:ahLst/>
              <a:cxnLst/>
              <a:rect l="0" t="0" r="0" b="0"/>
              <a:pathLst>
                <a:path w="257175" h="142875">
                  <a:moveTo>
                    <a:pt x="237649" y="129064"/>
                  </a:moveTo>
                  <a:lnTo>
                    <a:pt x="130016" y="21431"/>
                  </a:lnTo>
                  <a:lnTo>
                    <a:pt x="21431" y="130016"/>
                  </a:lnTo>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B96F241-60FD-4986-A0A4-545438E2D350}"/>
                </a:ext>
              </a:extLst>
            </p:cNvPr>
            <p:cNvSpPr/>
            <p:nvPr/>
          </p:nvSpPr>
          <p:spPr>
            <a:xfrm>
              <a:off x="7490134" y="5394774"/>
              <a:ext cx="10439" cy="101782"/>
            </a:xfrm>
            <a:custGeom>
              <a:avLst/>
              <a:gdLst/>
              <a:ahLst/>
              <a:cxnLst/>
              <a:rect l="0" t="0" r="0" b="0"/>
              <a:pathLst>
                <a:path w="38100" h="371475">
                  <a:moveTo>
                    <a:pt x="21431" y="21431"/>
                  </a:moveTo>
                  <a:lnTo>
                    <a:pt x="21431" y="35480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FEE1C30-9FBE-4073-9A86-CE9ADA8B27B8}"/>
                </a:ext>
              </a:extLst>
            </p:cNvPr>
            <p:cNvSpPr/>
            <p:nvPr/>
          </p:nvSpPr>
          <p:spPr>
            <a:xfrm>
              <a:off x="7421758" y="5470719"/>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8A6F76E-44BD-485B-9FE4-A56BDD3A5B69}"/>
                </a:ext>
              </a:extLst>
            </p:cNvPr>
            <p:cNvSpPr/>
            <p:nvPr/>
          </p:nvSpPr>
          <p:spPr>
            <a:xfrm>
              <a:off x="749013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EFE18DC5-4538-48FF-8C0F-644DFD5860B4}"/>
                </a:ext>
              </a:extLst>
            </p:cNvPr>
            <p:cNvSpPr/>
            <p:nvPr/>
          </p:nvSpPr>
          <p:spPr>
            <a:xfrm>
              <a:off x="7523279"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09BAC531-8806-412A-85B1-557C292750DA}"/>
                </a:ext>
              </a:extLst>
            </p:cNvPr>
            <p:cNvSpPr/>
            <p:nvPr/>
          </p:nvSpPr>
          <p:spPr>
            <a:xfrm>
              <a:off x="745281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80" name="Freeform: Shape 179">
            <a:extLst>
              <a:ext uri="{FF2B5EF4-FFF2-40B4-BE49-F238E27FC236}">
                <a16:creationId xmlns:a16="http://schemas.microsoft.com/office/drawing/2014/main" id="{29386953-ECDA-4B26-BBC1-5A100A524F7C}"/>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F547CCD-27AF-45BB-903E-9EBF08A74E24}"/>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34ECCCE5-BC70-4977-B6CA-F6A77941B159}"/>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4B507032-4824-4E56-B434-AE058B6BA4ED}"/>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436AC108-F5A4-48F6-999B-3A0702E3950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2F0F331B-EF50-4138-94AE-75536B435B77}"/>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E04B7891-CDD7-42E2-A0AB-9C774035952F}"/>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FD790D3A-DA43-41CB-B920-0A66A588656C}"/>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BCF1934A-3259-4347-A9AA-FC2018A231E1}"/>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C6EF1AA4-F764-43EA-A031-18123FAAAB91}"/>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C4C1C9B7-9CA6-4146-A731-CB4EDC13F96F}"/>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D49A54F0-729B-4A46-831D-4A3C24CECAEB}"/>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4DF5BC2D-1A37-448A-B8DD-5916D994C14B}"/>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5">
            <a:extLst>
              <a:ext uri="{FF2B5EF4-FFF2-40B4-BE49-F238E27FC236}">
                <a16:creationId xmlns:a16="http://schemas.microsoft.com/office/drawing/2014/main" id="{D5E7B956-AC48-468E-89D3-A779BC275C71}"/>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5">
            <a:extLst>
              <a:ext uri="{FF2B5EF4-FFF2-40B4-BE49-F238E27FC236}">
                <a16:creationId xmlns:a16="http://schemas.microsoft.com/office/drawing/2014/main" id="{287EC969-8941-454E-BE3E-7316BC3E1E90}"/>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6" name="Graphic 125">
            <a:extLst>
              <a:ext uri="{FF2B5EF4-FFF2-40B4-BE49-F238E27FC236}">
                <a16:creationId xmlns:a16="http://schemas.microsoft.com/office/drawing/2014/main" id="{90561AD2-5B88-4799-92CD-D3D9F0605B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27" name="Graphic 126">
            <a:extLst>
              <a:ext uri="{FF2B5EF4-FFF2-40B4-BE49-F238E27FC236}">
                <a16:creationId xmlns:a16="http://schemas.microsoft.com/office/drawing/2014/main" id="{A38A47A3-5F0D-4042-8479-54739F64CA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28" name="Graphic 127">
            <a:extLst>
              <a:ext uri="{FF2B5EF4-FFF2-40B4-BE49-F238E27FC236}">
                <a16:creationId xmlns:a16="http://schemas.microsoft.com/office/drawing/2014/main" id="{8E36DE56-39DA-4F47-8F10-A9452EA4E8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29" name="Graphic 128">
            <a:extLst>
              <a:ext uri="{FF2B5EF4-FFF2-40B4-BE49-F238E27FC236}">
                <a16:creationId xmlns:a16="http://schemas.microsoft.com/office/drawing/2014/main" id="{C873333C-3587-4D24-A2AE-AD0D404D70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69" name="Graphic 168">
            <a:extLst>
              <a:ext uri="{FF2B5EF4-FFF2-40B4-BE49-F238E27FC236}">
                <a16:creationId xmlns:a16="http://schemas.microsoft.com/office/drawing/2014/main" id="{58AA1730-0745-41C3-852C-EECCF6A1A2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0" name="Graphic 169">
            <a:extLst>
              <a:ext uri="{FF2B5EF4-FFF2-40B4-BE49-F238E27FC236}">
                <a16:creationId xmlns:a16="http://schemas.microsoft.com/office/drawing/2014/main" id="{6604A755-A2F1-4CA0-890A-BCD89AC3C0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1" name="Graphic 170">
            <a:extLst>
              <a:ext uri="{FF2B5EF4-FFF2-40B4-BE49-F238E27FC236}">
                <a16:creationId xmlns:a16="http://schemas.microsoft.com/office/drawing/2014/main" id="{3C21E715-4BE8-4EF6-AD87-9C1D38ABD33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172" name="Graphic 171">
            <a:extLst>
              <a:ext uri="{FF2B5EF4-FFF2-40B4-BE49-F238E27FC236}">
                <a16:creationId xmlns:a16="http://schemas.microsoft.com/office/drawing/2014/main" id="{200C8552-4F92-4EFB-821F-75E8D17CF9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173" name="Graphic 172">
            <a:extLst>
              <a:ext uri="{FF2B5EF4-FFF2-40B4-BE49-F238E27FC236}">
                <a16:creationId xmlns:a16="http://schemas.microsoft.com/office/drawing/2014/main" id="{CD8E5EE9-2A39-45DE-878E-C52A946328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174" name="Picture 173">
            <a:extLst>
              <a:ext uri="{FF2B5EF4-FFF2-40B4-BE49-F238E27FC236}">
                <a16:creationId xmlns:a16="http://schemas.microsoft.com/office/drawing/2014/main" id="{A44AB25F-0B9C-41AE-B9FF-33352F714DED}"/>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175" name="Picture 174">
            <a:extLst>
              <a:ext uri="{FF2B5EF4-FFF2-40B4-BE49-F238E27FC236}">
                <a16:creationId xmlns:a16="http://schemas.microsoft.com/office/drawing/2014/main" id="{93391B67-9D62-4D72-95E0-9E104644DF0B}"/>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6" name="Picture 175">
            <a:extLst>
              <a:ext uri="{FF2B5EF4-FFF2-40B4-BE49-F238E27FC236}">
                <a16:creationId xmlns:a16="http://schemas.microsoft.com/office/drawing/2014/main" id="{3245E4D5-BD35-4FDD-81B5-F96D094431C4}"/>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177" name="Graphic 176">
            <a:extLst>
              <a:ext uri="{FF2B5EF4-FFF2-40B4-BE49-F238E27FC236}">
                <a16:creationId xmlns:a16="http://schemas.microsoft.com/office/drawing/2014/main" id="{3B7392E7-36B1-489D-90B2-B742CD9F1B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178" name="Picture 177">
            <a:extLst>
              <a:ext uri="{FF2B5EF4-FFF2-40B4-BE49-F238E27FC236}">
                <a16:creationId xmlns:a16="http://schemas.microsoft.com/office/drawing/2014/main" id="{33D5EC4A-7502-476D-B2A2-7820C6958F3E}"/>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9" name="Freeform 5">
            <a:extLst>
              <a:ext uri="{FF2B5EF4-FFF2-40B4-BE49-F238E27FC236}">
                <a16:creationId xmlns:a16="http://schemas.microsoft.com/office/drawing/2014/main" id="{B7C4B191-D448-48CF-9A5C-9BBC31DEE351}"/>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8" action="ppaction://hlinksldjump"/>
            <a:extLst>
              <a:ext uri="{FF2B5EF4-FFF2-40B4-BE49-F238E27FC236}">
                <a16:creationId xmlns:a16="http://schemas.microsoft.com/office/drawing/2014/main" id="{0A2CEA52-493F-44CB-9C32-C5B16E5197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FF83BA0F-4FA1-424D-A8D9-104EE9A3F44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6547AFA6-7456-4EC3-94FF-9F0B9BB6BD0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1" action="ppaction://hlinksldjump"/>
            <a:extLst>
              <a:ext uri="{FF2B5EF4-FFF2-40B4-BE49-F238E27FC236}">
                <a16:creationId xmlns:a16="http://schemas.microsoft.com/office/drawing/2014/main" id="{7E44DF49-473E-4E29-81F5-5F77E2B7D35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546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5"/>
                                        </p:tgtEl>
                                      </p:cBhvr>
                                    </p:animEffect>
                                    <p:animScale>
                                      <p:cBhvr>
                                        <p:cTn id="7"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Easily run containers on Azure with a single command</a:t>
            </a:r>
          </a:p>
        </p:txBody>
      </p:sp>
      <p:sp>
        <p:nvSpPr>
          <p:cNvPr id="47" name="TextBox 46">
            <a:extLst>
              <a:ext uri="{FF2B5EF4-FFF2-40B4-BE49-F238E27FC236}">
                <a16:creationId xmlns:a16="http://schemas.microsoft.com/office/drawing/2014/main" id="{B377D9A5-1DA7-4C88-8B1D-C6A96B5F7033}"/>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872195"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7069814"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10267431"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6073084" y="4521420"/>
            <a:ext cx="213748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9322269" y="4521420"/>
            <a:ext cx="2034349"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2728025" y="4521420"/>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Start using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4137088"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7334707"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E0380AA-BF9F-4AB6-9467-8CC5A87A67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6CBCF6FB-3F97-4CFE-8493-38EF6B946FAD}"/>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2F9046B-F01D-42B0-95F8-797A853E414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9" name="Rectangle: Rounded Corners 118">
            <a:extLst>
              <a:ext uri="{FF2B5EF4-FFF2-40B4-BE49-F238E27FC236}">
                <a16:creationId xmlns:a16="http://schemas.microsoft.com/office/drawing/2014/main" id="{1080608B-41B3-455B-9E96-25B5005DF94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64B2E2A3-9169-47A3-9272-377C83FE7AB9}"/>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F121EDA8-3C80-40D1-A6C6-ABEE046B5F0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44" name="Group 143">
            <a:extLst>
              <a:ext uri="{FF2B5EF4-FFF2-40B4-BE49-F238E27FC236}">
                <a16:creationId xmlns:a16="http://schemas.microsoft.com/office/drawing/2014/main" id="{B6103B89-9AFF-4C5B-AC23-ECF162F3B229}"/>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456AE739-08CC-48B9-AC18-1DCF6134D9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C2F3479C-7749-47A2-8449-26D6BC10D1D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169E73-6FFF-4BFA-A10E-DFC9C124659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A8CD712-C459-4571-B05B-852AEA05241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AA54C17-0DCB-4678-801D-42CC42916F0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E7059465-1735-47A4-9AD0-943665A11A5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3797909-6358-4F6C-9162-430924951C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3FDBA6B2-77FE-4D52-ADAA-276DFD17D697}"/>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6983A2B8-8809-4DC1-8A99-27406B86FB8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52C614A6-FC6A-48DB-988A-27374A1857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F2913566-922B-468C-A9B5-223857D076E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553AA4E-5329-476D-9D0D-1D1D98F8BE4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FD57077A-4DB1-421D-862A-9C43584932E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DA06515A-DE33-446C-AFA3-65B614ADA45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4394D42D-16A3-4308-9FCD-0742B0C40128}"/>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70E2A137-D6C8-42B8-88BF-4C0C97EA42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73701E35-9A6D-4202-A42E-41AB0F05784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A885BA7A-62E1-414D-9029-031E432711D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64D72D4E-3F0A-457D-8A90-991488D706F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5597952C-BD23-4E44-AFBB-ADF1D8664F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A65B0D2C-58D7-486F-B064-30B78C9787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A64EBD6A-38F5-4D9F-9AE4-5BF3BC4ECE0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17F1408B-B02C-4A5C-84DE-A5E96EE17A1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C421B015-B092-4144-81D7-302B5E09660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98041B8-A67C-4D7E-8E82-29D24C71D91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EB7DD57E-E006-476E-A806-F815CFF976D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21955A0-F661-4715-B542-511FB3DE76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F4D1EE90-1849-4205-A961-0C68C04565D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8FFEBDA7-B90B-4232-A6E7-1D2A24BF8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9" name="Rectangle 78">
            <a:hlinkClick r:id="rId5" action="ppaction://hlinksldjump"/>
            <a:extLst>
              <a:ext uri="{FF2B5EF4-FFF2-40B4-BE49-F238E27FC236}">
                <a16:creationId xmlns:a16="http://schemas.microsoft.com/office/drawing/2014/main" id="{64C54B03-8F8B-469B-A9F9-7B7C1A0287AF}"/>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6" action="ppaction://hlinksldjump"/>
            <a:extLst>
              <a:ext uri="{FF2B5EF4-FFF2-40B4-BE49-F238E27FC236}">
                <a16:creationId xmlns:a16="http://schemas.microsoft.com/office/drawing/2014/main" id="{3693B592-4837-4C7E-B715-BC947D7BEFF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7" action="ppaction://hlinksldjump"/>
            <a:extLst>
              <a:ext uri="{FF2B5EF4-FFF2-40B4-BE49-F238E27FC236}">
                <a16:creationId xmlns:a16="http://schemas.microsoft.com/office/drawing/2014/main" id="{629A8EFE-D633-4011-A3ED-9C61D346F2D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8" action="ppaction://hlinksldjump"/>
            <a:extLst>
              <a:ext uri="{FF2B5EF4-FFF2-40B4-BE49-F238E27FC236}">
                <a16:creationId xmlns:a16="http://schemas.microsoft.com/office/drawing/2014/main" id="{51A213CA-EAC8-426A-A0E8-4DE2BF1DAB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7789" y="2372973"/>
            <a:ext cx="2543309" cy="1943201"/>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51171" y="2626120"/>
            <a:ext cx="2781309" cy="1436907"/>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87246" y="2319559"/>
            <a:ext cx="2310453" cy="2050032"/>
          </a:xfrm>
          <a:prstGeom prst="rect">
            <a:avLst/>
          </a:prstGeom>
        </p:spPr>
      </p:pic>
      <p:sp>
        <p:nvSpPr>
          <p:cNvPr id="86" name="Rectangle: Rounded Corners 60">
            <a:extLst>
              <a:ext uri="{FF2B5EF4-FFF2-40B4-BE49-F238E27FC236}">
                <a16:creationId xmlns:a16="http://schemas.microsoft.com/office/drawing/2014/main" id="{52F76952-D905-B140-8331-BF5AB897465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7" name="Group 86">
            <a:extLst>
              <a:ext uri="{FF2B5EF4-FFF2-40B4-BE49-F238E27FC236}">
                <a16:creationId xmlns:a16="http://schemas.microsoft.com/office/drawing/2014/main" id="{40D73E98-707B-D348-8C03-4B13769E8A88}"/>
              </a:ext>
            </a:extLst>
          </p:cNvPr>
          <p:cNvGrpSpPr/>
          <p:nvPr/>
        </p:nvGrpSpPr>
        <p:grpSpPr>
          <a:xfrm>
            <a:off x="771839" y="376707"/>
            <a:ext cx="547979" cy="528905"/>
            <a:chOff x="2368476" y="589018"/>
            <a:chExt cx="1012508" cy="977265"/>
          </a:xfrm>
        </p:grpSpPr>
        <p:sp>
          <p:nvSpPr>
            <p:cNvPr id="88" name="Freeform: Shape 67">
              <a:extLst>
                <a:ext uri="{FF2B5EF4-FFF2-40B4-BE49-F238E27FC236}">
                  <a16:creationId xmlns:a16="http://schemas.microsoft.com/office/drawing/2014/main" id="{FBCF4FF4-3B7D-3748-A1F6-64562B75719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68">
              <a:extLst>
                <a:ext uri="{FF2B5EF4-FFF2-40B4-BE49-F238E27FC236}">
                  <a16:creationId xmlns:a16="http://schemas.microsoft.com/office/drawing/2014/main" id="{AB701C5B-DD5E-3946-A611-A67A078A1F7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69">
              <a:extLst>
                <a:ext uri="{FF2B5EF4-FFF2-40B4-BE49-F238E27FC236}">
                  <a16:creationId xmlns:a16="http://schemas.microsoft.com/office/drawing/2014/main" id="{F9A92958-F776-4041-AF92-8D19B01029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0">
              <a:extLst>
                <a:ext uri="{FF2B5EF4-FFF2-40B4-BE49-F238E27FC236}">
                  <a16:creationId xmlns:a16="http://schemas.microsoft.com/office/drawing/2014/main" id="{94CECB67-6F0A-1E41-BA45-76E5E59DCF6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1">
              <a:extLst>
                <a:ext uri="{FF2B5EF4-FFF2-40B4-BE49-F238E27FC236}">
                  <a16:creationId xmlns:a16="http://schemas.microsoft.com/office/drawing/2014/main" id="{E3FE76D2-AB47-444C-9B50-A5ED197AD1F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2">
              <a:extLst>
                <a:ext uri="{FF2B5EF4-FFF2-40B4-BE49-F238E27FC236}">
                  <a16:creationId xmlns:a16="http://schemas.microsoft.com/office/drawing/2014/main" id="{25AAC031-90F1-424D-870B-8799CEDFED3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3">
              <a:extLst>
                <a:ext uri="{FF2B5EF4-FFF2-40B4-BE49-F238E27FC236}">
                  <a16:creationId xmlns:a16="http://schemas.microsoft.com/office/drawing/2014/main" id="{5F84CCA4-2097-3145-A9CD-AFD1289594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4">
              <a:extLst>
                <a:ext uri="{FF2B5EF4-FFF2-40B4-BE49-F238E27FC236}">
                  <a16:creationId xmlns:a16="http://schemas.microsoft.com/office/drawing/2014/main" id="{030DE448-8335-9C49-8B19-0070DBE0642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5">
              <a:extLst>
                <a:ext uri="{FF2B5EF4-FFF2-40B4-BE49-F238E27FC236}">
                  <a16:creationId xmlns:a16="http://schemas.microsoft.com/office/drawing/2014/main" id="{C6D1DA36-4211-AF46-88B6-05E69DF1205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76">
              <a:extLst>
                <a:ext uri="{FF2B5EF4-FFF2-40B4-BE49-F238E27FC236}">
                  <a16:creationId xmlns:a16="http://schemas.microsoft.com/office/drawing/2014/main" id="{ED6F1B25-441D-2646-9EDB-E8BCC45CA5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7">
              <a:extLst>
                <a:ext uri="{FF2B5EF4-FFF2-40B4-BE49-F238E27FC236}">
                  <a16:creationId xmlns:a16="http://schemas.microsoft.com/office/drawing/2014/main" id="{7E312120-4D35-8649-80B8-B6A792DAD74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8">
              <a:extLst>
                <a:ext uri="{FF2B5EF4-FFF2-40B4-BE49-F238E27FC236}">
                  <a16:creationId xmlns:a16="http://schemas.microsoft.com/office/drawing/2014/main" id="{B01C2643-E302-7D4A-828E-682938A2C307}"/>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9">
              <a:extLst>
                <a:ext uri="{FF2B5EF4-FFF2-40B4-BE49-F238E27FC236}">
                  <a16:creationId xmlns:a16="http://schemas.microsoft.com/office/drawing/2014/main" id="{B0D8F8B7-4152-F440-8CBB-48D8E0E15D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0">
              <a:extLst>
                <a:ext uri="{FF2B5EF4-FFF2-40B4-BE49-F238E27FC236}">
                  <a16:creationId xmlns:a16="http://schemas.microsoft.com/office/drawing/2014/main" id="{4EFBECEC-5EBC-624E-B10C-80B838C7C2F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1">
              <a:extLst>
                <a:ext uri="{FF2B5EF4-FFF2-40B4-BE49-F238E27FC236}">
                  <a16:creationId xmlns:a16="http://schemas.microsoft.com/office/drawing/2014/main" id="{BFB065E4-76EB-1B43-8D0C-166E439AD8B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2">
              <a:extLst>
                <a:ext uri="{FF2B5EF4-FFF2-40B4-BE49-F238E27FC236}">
                  <a16:creationId xmlns:a16="http://schemas.microsoft.com/office/drawing/2014/main" id="{6F1C3DD4-8181-034C-9B48-278172EACC3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3">
              <a:extLst>
                <a:ext uri="{FF2B5EF4-FFF2-40B4-BE49-F238E27FC236}">
                  <a16:creationId xmlns:a16="http://schemas.microsoft.com/office/drawing/2014/main" id="{7F722180-CA53-B24F-92A6-7787014FC5B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84">
              <a:extLst>
                <a:ext uri="{FF2B5EF4-FFF2-40B4-BE49-F238E27FC236}">
                  <a16:creationId xmlns:a16="http://schemas.microsoft.com/office/drawing/2014/main" id="{FBCFAB5E-2FE2-5C4C-BF67-EFD012EEDF3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85">
              <a:extLst>
                <a:ext uri="{FF2B5EF4-FFF2-40B4-BE49-F238E27FC236}">
                  <a16:creationId xmlns:a16="http://schemas.microsoft.com/office/drawing/2014/main" id="{DBE60211-4A1C-ED4F-BEE2-80A472D85B4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86">
              <a:extLst>
                <a:ext uri="{FF2B5EF4-FFF2-40B4-BE49-F238E27FC236}">
                  <a16:creationId xmlns:a16="http://schemas.microsoft.com/office/drawing/2014/main" id="{052CC11A-2767-CE47-B8A7-B6A3C7803E2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7">
              <a:extLst>
                <a:ext uri="{FF2B5EF4-FFF2-40B4-BE49-F238E27FC236}">
                  <a16:creationId xmlns:a16="http://schemas.microsoft.com/office/drawing/2014/main" id="{887B1F6B-E1F3-E047-81A4-A33A6C302AE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98875789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28" name="Text Placeholder 2">
            <a:extLst>
              <a:ext uri="{FF2B5EF4-FFF2-40B4-BE49-F238E27FC236}">
                <a16:creationId xmlns:a16="http://schemas.microsoft.com/office/drawing/2014/main" id="{05B3FB02-60F5-4FB4-8502-CD5B8CE1D14F}"/>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container create --name </a:t>
            </a:r>
            <a:r>
              <a:rPr lang="en-US" sz="1568" b="1" dirty="0" err="1">
                <a:solidFill>
                  <a:srgbClr val="0072C6"/>
                </a:solidFill>
                <a:latin typeface="Consolas" charset="0"/>
              </a:rPr>
              <a:t>mycontainer</a:t>
            </a:r>
            <a:r>
              <a:rPr lang="en-US" sz="1568" b="1" dirty="0">
                <a:solidFill>
                  <a:srgbClr val="0072C6"/>
                </a:solidFill>
                <a:latin typeface="Consolas" charset="0"/>
              </a:rPr>
              <a:t> --image </a:t>
            </a:r>
            <a:r>
              <a:rPr lang="en-US" sz="1568" b="1" dirty="0" err="1">
                <a:solidFill>
                  <a:srgbClr val="0072C6"/>
                </a:solidFill>
                <a:latin typeface="Consolas" charset="0"/>
              </a:rPr>
              <a:t>microsoft</a:t>
            </a:r>
            <a:r>
              <a:rPr lang="en-US" sz="1568" b="1" dirty="0">
                <a:solidFill>
                  <a:srgbClr val="0072C6"/>
                </a:solidFill>
                <a:latin typeface="Consolas" charset="0"/>
              </a:rPr>
              <a:t>/</a:t>
            </a:r>
            <a:r>
              <a:rPr lang="en-US" sz="1568" b="1" dirty="0" err="1">
                <a:solidFill>
                  <a:srgbClr val="0072C6"/>
                </a:solidFill>
                <a:latin typeface="Consolas" charset="0"/>
              </a:rPr>
              <a:t>aci-helloworld</a:t>
            </a:r>
            <a:r>
              <a:rPr lang="en-US" sz="1568" b="1" dirty="0">
                <a:solidFill>
                  <a:srgbClr val="0072C6"/>
                </a:solidFill>
                <a:latin typeface="Consolas" charset="0"/>
              </a:rPr>
              <a:t> --resource-group </a:t>
            </a:r>
            <a:r>
              <a:rPr lang="en-US" sz="1568" b="1" dirty="0" err="1">
                <a:solidFill>
                  <a:srgbClr val="0072C6"/>
                </a:solidFill>
                <a:latin typeface="Consolas" charset="0"/>
              </a:rPr>
              <a:t>myResourceGroup</a:t>
            </a:r>
            <a:r>
              <a:rPr lang="en-US" sz="1568" b="1" dirty="0">
                <a:solidFill>
                  <a:srgbClr val="0072C6"/>
                </a:solidFill>
                <a:latin typeface="Consolas" charset="0"/>
              </a:rPr>
              <a:t> --</a:t>
            </a:r>
            <a:r>
              <a:rPr lang="en-US" sz="1568" b="1" dirty="0" err="1">
                <a:solidFill>
                  <a:srgbClr val="0072C6"/>
                </a:solidFill>
                <a:latin typeface="Consolas" charset="0"/>
              </a:rPr>
              <a:t>ip</a:t>
            </a:r>
            <a:r>
              <a:rPr lang="en-US" sz="1568" b="1" dirty="0">
                <a:solidFill>
                  <a:srgbClr val="0072C6"/>
                </a:solidFill>
                <a:latin typeface="Consolas" charset="0"/>
              </a:rPr>
              <a:t>-address public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"ipAddress":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 "52.168.86.133",</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"ports":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"location": "eastus",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"name": "mycontainer",</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"osType": "Linux",</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"provisioningState": "Succeeded",</a:t>
            </a:r>
          </a:p>
          <a:p>
            <a:pPr marL="0" indent="0" defTabSz="896386">
              <a:lnSpc>
                <a:spcPct val="100000"/>
              </a:lnSpc>
              <a:spcBef>
                <a:spcPts val="0"/>
              </a:spcBef>
              <a:buSzTx/>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curl 52.168.86.133</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&lt;html&gt;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&lt;title&gt;Welcome to Azure Container Instances!&lt;/title&gt;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96" name="Rectangle 95">
            <a:extLst>
              <a:ext uri="{FF2B5EF4-FFF2-40B4-BE49-F238E27FC236}">
                <a16:creationId xmlns:a16="http://schemas.microsoft.com/office/drawing/2014/main" id="{7B6BCD37-EAA2-4FF7-B449-3BE909C990A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9630598-CC9B-4DB2-8F25-B25401C4036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128E5EE6-BF77-4335-AD1B-1C7732E4F23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00" name="Rectangle: Rounded Corners 99">
            <a:extLst>
              <a:ext uri="{FF2B5EF4-FFF2-40B4-BE49-F238E27FC236}">
                <a16:creationId xmlns:a16="http://schemas.microsoft.com/office/drawing/2014/main" id="{218C1560-2D8F-4B44-9E91-537C39B927D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1" name="Rectangle: Rounded Corners 100">
            <a:extLst>
              <a:ext uri="{FF2B5EF4-FFF2-40B4-BE49-F238E27FC236}">
                <a16:creationId xmlns:a16="http://schemas.microsoft.com/office/drawing/2014/main" id="{50757DD7-02AD-4F12-B845-E1420A013C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2" name="Rectangle: Rounded Corners 101">
            <a:extLst>
              <a:ext uri="{FF2B5EF4-FFF2-40B4-BE49-F238E27FC236}">
                <a16:creationId xmlns:a16="http://schemas.microsoft.com/office/drawing/2014/main" id="{EAA3B807-5317-4CB5-9EC3-23E725127652}"/>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5" name="Group 124">
            <a:extLst>
              <a:ext uri="{FF2B5EF4-FFF2-40B4-BE49-F238E27FC236}">
                <a16:creationId xmlns:a16="http://schemas.microsoft.com/office/drawing/2014/main" id="{83273822-DCCF-4CC3-875A-36301C9CBF39}"/>
              </a:ext>
            </a:extLst>
          </p:cNvPr>
          <p:cNvGrpSpPr/>
          <p:nvPr/>
        </p:nvGrpSpPr>
        <p:grpSpPr>
          <a:xfrm>
            <a:off x="718982" y="1649453"/>
            <a:ext cx="573162" cy="508369"/>
            <a:chOff x="2878931" y="2940843"/>
            <a:chExt cx="1095375" cy="971550"/>
          </a:xfrm>
        </p:grpSpPr>
        <p:sp>
          <p:nvSpPr>
            <p:cNvPr id="126" name="Freeform: Shape 125">
              <a:extLst>
                <a:ext uri="{FF2B5EF4-FFF2-40B4-BE49-F238E27FC236}">
                  <a16:creationId xmlns:a16="http://schemas.microsoft.com/office/drawing/2014/main" id="{863E9C3D-C4C4-4FDA-9D83-5213D4152B4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D3CF99B-2DB3-4EB7-BDD2-18448D7E106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94BEBAC-5FD2-4600-BE38-B4F473333D4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0605F609-E63B-4168-B323-3A1D008E526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B2264CB-3309-4475-A817-D506D85D59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7494F0E0-98CF-4D22-9235-DBDDA3238C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7BF29540-E020-4606-A0A9-E04B17E6D9B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3" name="Group 132">
            <a:extLst>
              <a:ext uri="{FF2B5EF4-FFF2-40B4-BE49-F238E27FC236}">
                <a16:creationId xmlns:a16="http://schemas.microsoft.com/office/drawing/2014/main" id="{B6AE0BAC-F629-4F16-8F38-62047C68B7AA}"/>
              </a:ext>
            </a:extLst>
          </p:cNvPr>
          <p:cNvGrpSpPr/>
          <p:nvPr/>
        </p:nvGrpSpPr>
        <p:grpSpPr>
          <a:xfrm>
            <a:off x="750744" y="5449176"/>
            <a:ext cx="610269" cy="540751"/>
            <a:chOff x="4360069" y="2943701"/>
            <a:chExt cx="1095375" cy="970597"/>
          </a:xfrm>
        </p:grpSpPr>
        <p:sp>
          <p:nvSpPr>
            <p:cNvPr id="134" name="Freeform: Shape 133">
              <a:extLst>
                <a:ext uri="{FF2B5EF4-FFF2-40B4-BE49-F238E27FC236}">
                  <a16:creationId xmlns:a16="http://schemas.microsoft.com/office/drawing/2014/main" id="{4A0B46C6-F164-44D9-9E44-E01F88DFF5D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A5364E8-1F07-4250-831C-0FFC489303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DEC190F7-AA8E-4953-A741-EC1E79B75DC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FC13899F-CCE4-4E73-8FA2-8889CE00320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AB7434FE-6B77-453D-A7F7-63F40631658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AE4DA7D1-97C0-4848-8096-2D157A67A41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0" name="Group 139">
            <a:extLst>
              <a:ext uri="{FF2B5EF4-FFF2-40B4-BE49-F238E27FC236}">
                <a16:creationId xmlns:a16="http://schemas.microsoft.com/office/drawing/2014/main" id="{CFE3125D-A4FC-457B-92D3-79145F3C8DB2}"/>
              </a:ext>
            </a:extLst>
          </p:cNvPr>
          <p:cNvGrpSpPr/>
          <p:nvPr/>
        </p:nvGrpSpPr>
        <p:grpSpPr>
          <a:xfrm>
            <a:off x="689250" y="2921163"/>
            <a:ext cx="647376" cy="513072"/>
            <a:chOff x="3517678" y="3062050"/>
            <a:chExt cx="1225868" cy="971550"/>
          </a:xfrm>
        </p:grpSpPr>
        <p:sp>
          <p:nvSpPr>
            <p:cNvPr id="141" name="Freeform: Shape 140">
              <a:extLst>
                <a:ext uri="{FF2B5EF4-FFF2-40B4-BE49-F238E27FC236}">
                  <a16:creationId xmlns:a16="http://schemas.microsoft.com/office/drawing/2014/main" id="{A68518C8-6C92-4815-8B32-B1D42E236C0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24CC150D-49C8-4134-AC4A-2912C1D28E5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578BA80-BE6B-4768-A129-6C27C00EE6D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71CA7F88-4E82-4B16-9F6D-AF70267593E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AD7C580-B8AE-4BB9-A77E-57FB7E15CCB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E0182941-BCA7-4BA2-82C4-3940E8BEAFB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5DCD25B-9F6E-4EFF-811F-755EC3C1582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0A6AF5B-DFC0-4D1F-84B2-4FBDAA618C5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C7E0C99-BE27-4ACD-8853-F93F16980E98}"/>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12EEC08-7369-40D1-AD35-604F9194505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B5B4317-47FA-47AD-BF17-5EA48541739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62DCB17C-B30F-4933-9EB6-7A12820BE76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82CB1AE4-6B9B-4AD7-864B-1BC93304552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4" name="Graphic 153">
            <a:extLst>
              <a:ext uri="{FF2B5EF4-FFF2-40B4-BE49-F238E27FC236}">
                <a16:creationId xmlns:a16="http://schemas.microsoft.com/office/drawing/2014/main" id="{B954541C-20EF-4998-9714-79AE5E2A9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6" name="Rectangle 65">
            <a:hlinkClick r:id="rId5" action="ppaction://hlinksldjump"/>
            <a:extLst>
              <a:ext uri="{FF2B5EF4-FFF2-40B4-BE49-F238E27FC236}">
                <a16:creationId xmlns:a16="http://schemas.microsoft.com/office/drawing/2014/main" id="{DE85AD51-FC3E-4AC3-8F88-D9EC7CFCF9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a:hlinkClick r:id="rId6" action="ppaction://hlinksldjump"/>
            <a:extLst>
              <a:ext uri="{FF2B5EF4-FFF2-40B4-BE49-F238E27FC236}">
                <a16:creationId xmlns:a16="http://schemas.microsoft.com/office/drawing/2014/main" id="{1C556DD5-594A-470C-ADA3-10EDB757544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hlinkClick r:id="rId7" action="ppaction://hlinksldjump"/>
            <a:extLst>
              <a:ext uri="{FF2B5EF4-FFF2-40B4-BE49-F238E27FC236}">
                <a16:creationId xmlns:a16="http://schemas.microsoft.com/office/drawing/2014/main" id="{90071E04-07AB-44FA-8529-8166C59219F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8" action="ppaction://hlinksldjump"/>
            <a:extLst>
              <a:ext uri="{FF2B5EF4-FFF2-40B4-BE49-F238E27FC236}">
                <a16:creationId xmlns:a16="http://schemas.microsoft.com/office/drawing/2014/main" id="{36BCFBDA-5BCF-44BD-8D71-538270E6BD0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0">
            <a:extLst>
              <a:ext uri="{FF2B5EF4-FFF2-40B4-BE49-F238E27FC236}">
                <a16:creationId xmlns:a16="http://schemas.microsoft.com/office/drawing/2014/main" id="{07C176F8-2EC2-F749-80F0-C5E62C1744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1" name="Group 70">
            <a:extLst>
              <a:ext uri="{FF2B5EF4-FFF2-40B4-BE49-F238E27FC236}">
                <a16:creationId xmlns:a16="http://schemas.microsoft.com/office/drawing/2014/main" id="{DCE97A15-6B9D-8A49-B8A5-B6BE1CB257AE}"/>
              </a:ext>
            </a:extLst>
          </p:cNvPr>
          <p:cNvGrpSpPr/>
          <p:nvPr/>
        </p:nvGrpSpPr>
        <p:grpSpPr>
          <a:xfrm>
            <a:off x="771839" y="376707"/>
            <a:ext cx="547979" cy="528905"/>
            <a:chOff x="2368476" y="589018"/>
            <a:chExt cx="1012508" cy="977265"/>
          </a:xfrm>
        </p:grpSpPr>
        <p:sp>
          <p:nvSpPr>
            <p:cNvPr id="72" name="Freeform: Shape 67">
              <a:extLst>
                <a:ext uri="{FF2B5EF4-FFF2-40B4-BE49-F238E27FC236}">
                  <a16:creationId xmlns:a16="http://schemas.microsoft.com/office/drawing/2014/main" id="{49A60557-9A89-274F-8EC8-47AC127CF5B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68">
              <a:extLst>
                <a:ext uri="{FF2B5EF4-FFF2-40B4-BE49-F238E27FC236}">
                  <a16:creationId xmlns:a16="http://schemas.microsoft.com/office/drawing/2014/main" id="{B9BAE5CD-918B-914E-B906-C8DCBE30A8F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69">
              <a:extLst>
                <a:ext uri="{FF2B5EF4-FFF2-40B4-BE49-F238E27FC236}">
                  <a16:creationId xmlns:a16="http://schemas.microsoft.com/office/drawing/2014/main" id="{18A9302C-A895-304A-9A84-819FB6854FE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0">
              <a:extLst>
                <a:ext uri="{FF2B5EF4-FFF2-40B4-BE49-F238E27FC236}">
                  <a16:creationId xmlns:a16="http://schemas.microsoft.com/office/drawing/2014/main" id="{296CFA97-D21A-7549-B452-B39DFA81AF6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1">
              <a:extLst>
                <a:ext uri="{FF2B5EF4-FFF2-40B4-BE49-F238E27FC236}">
                  <a16:creationId xmlns:a16="http://schemas.microsoft.com/office/drawing/2014/main" id="{84E65512-AE3E-4F4B-87D7-6626979240B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2">
              <a:extLst>
                <a:ext uri="{FF2B5EF4-FFF2-40B4-BE49-F238E27FC236}">
                  <a16:creationId xmlns:a16="http://schemas.microsoft.com/office/drawing/2014/main" id="{D1E135DD-5913-0447-9096-2680BB61D8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3">
              <a:extLst>
                <a:ext uri="{FF2B5EF4-FFF2-40B4-BE49-F238E27FC236}">
                  <a16:creationId xmlns:a16="http://schemas.microsoft.com/office/drawing/2014/main" id="{364D114C-5EFC-3341-A6FC-576179B15B7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4">
              <a:extLst>
                <a:ext uri="{FF2B5EF4-FFF2-40B4-BE49-F238E27FC236}">
                  <a16:creationId xmlns:a16="http://schemas.microsoft.com/office/drawing/2014/main" id="{E03232EE-DEA8-0B4D-99CE-A700F056A86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5">
              <a:extLst>
                <a:ext uri="{FF2B5EF4-FFF2-40B4-BE49-F238E27FC236}">
                  <a16:creationId xmlns:a16="http://schemas.microsoft.com/office/drawing/2014/main" id="{BC86F28E-56BD-7B41-B95A-43652C0BB1C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6">
              <a:extLst>
                <a:ext uri="{FF2B5EF4-FFF2-40B4-BE49-F238E27FC236}">
                  <a16:creationId xmlns:a16="http://schemas.microsoft.com/office/drawing/2014/main" id="{3E5436AF-05E5-5E4E-829C-15B71F6EA72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7">
              <a:extLst>
                <a:ext uri="{FF2B5EF4-FFF2-40B4-BE49-F238E27FC236}">
                  <a16:creationId xmlns:a16="http://schemas.microsoft.com/office/drawing/2014/main" id="{3B72BDE9-35AD-3B40-889B-6544864E853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8">
              <a:extLst>
                <a:ext uri="{FF2B5EF4-FFF2-40B4-BE49-F238E27FC236}">
                  <a16:creationId xmlns:a16="http://schemas.microsoft.com/office/drawing/2014/main" id="{F560D884-FC88-C345-A915-C2EC0E3DAD2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9">
              <a:extLst>
                <a:ext uri="{FF2B5EF4-FFF2-40B4-BE49-F238E27FC236}">
                  <a16:creationId xmlns:a16="http://schemas.microsoft.com/office/drawing/2014/main" id="{3A2A7664-B0A2-DA4A-BFD3-F157274466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0">
              <a:extLst>
                <a:ext uri="{FF2B5EF4-FFF2-40B4-BE49-F238E27FC236}">
                  <a16:creationId xmlns:a16="http://schemas.microsoft.com/office/drawing/2014/main" id="{F7318EC5-9BDA-524B-A944-8E6385CD8AD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1">
              <a:extLst>
                <a:ext uri="{FF2B5EF4-FFF2-40B4-BE49-F238E27FC236}">
                  <a16:creationId xmlns:a16="http://schemas.microsoft.com/office/drawing/2014/main" id="{815862D2-D36A-504E-BABB-E570FF2A14B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2">
              <a:extLst>
                <a:ext uri="{FF2B5EF4-FFF2-40B4-BE49-F238E27FC236}">
                  <a16:creationId xmlns:a16="http://schemas.microsoft.com/office/drawing/2014/main" id="{96D0365F-B1EB-E24A-9582-32CE84546522}"/>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3">
              <a:extLst>
                <a:ext uri="{FF2B5EF4-FFF2-40B4-BE49-F238E27FC236}">
                  <a16:creationId xmlns:a16="http://schemas.microsoft.com/office/drawing/2014/main" id="{E4676573-5F00-1B4B-BDF4-E6869060AEF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4">
              <a:extLst>
                <a:ext uri="{FF2B5EF4-FFF2-40B4-BE49-F238E27FC236}">
                  <a16:creationId xmlns:a16="http://schemas.microsoft.com/office/drawing/2014/main" id="{13AE153C-AEE6-364D-A635-EBE8FBA5124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5">
              <a:extLst>
                <a:ext uri="{FF2B5EF4-FFF2-40B4-BE49-F238E27FC236}">
                  <a16:creationId xmlns:a16="http://schemas.microsoft.com/office/drawing/2014/main" id="{453A63D5-5EC8-CE46-805F-DEE78F4C334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6">
              <a:extLst>
                <a:ext uri="{FF2B5EF4-FFF2-40B4-BE49-F238E27FC236}">
                  <a16:creationId xmlns:a16="http://schemas.microsoft.com/office/drawing/2014/main" id="{D0993BD7-76A5-5B41-A311-8F779170A038}"/>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7">
              <a:extLst>
                <a:ext uri="{FF2B5EF4-FFF2-40B4-BE49-F238E27FC236}">
                  <a16:creationId xmlns:a16="http://schemas.microsoft.com/office/drawing/2014/main" id="{939D9C8E-D423-DB4C-9B22-F8550E4C10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91869072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7058266E-7C62-4F33-9C7E-4B49F9008ECE}"/>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67" name="Rectangle 66">
            <a:extLst>
              <a:ext uri="{FF2B5EF4-FFF2-40B4-BE49-F238E27FC236}">
                <a16:creationId xmlns:a16="http://schemas.microsoft.com/office/drawing/2014/main" id="{2B50F916-F52F-476D-87A8-0F60B815C431}"/>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an Azure Container Instance quickly</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95" name="Rectangle 94">
            <a:extLst>
              <a:ext uri="{FF2B5EF4-FFF2-40B4-BE49-F238E27FC236}">
                <a16:creationId xmlns:a16="http://schemas.microsoft.com/office/drawing/2014/main" id="{E8C4E3F0-FBD0-454D-8643-B920B2B2D547}"/>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51E031BC-7C65-47B1-9656-DEC636C9C43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A2AC4832-7815-4F82-B21A-DF004C59E9D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99" name="Rectangle: Rounded Corners 98">
            <a:extLst>
              <a:ext uri="{FF2B5EF4-FFF2-40B4-BE49-F238E27FC236}">
                <a16:creationId xmlns:a16="http://schemas.microsoft.com/office/drawing/2014/main" id="{6BBF22BF-1FC4-4548-A6CB-AF6FA32BBCE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0" name="Rectangle: Rounded Corners 99">
            <a:extLst>
              <a:ext uri="{FF2B5EF4-FFF2-40B4-BE49-F238E27FC236}">
                <a16:creationId xmlns:a16="http://schemas.microsoft.com/office/drawing/2014/main" id="{512997DE-34B5-4BD0-BAE4-90ECC6400D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1" name="Rectangle: Rounded Corners 100">
            <a:extLst>
              <a:ext uri="{FF2B5EF4-FFF2-40B4-BE49-F238E27FC236}">
                <a16:creationId xmlns:a16="http://schemas.microsoft.com/office/drawing/2014/main" id="{B2EC8A1E-6AED-414F-8E1E-9C76E15F36E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4" name="Group 123">
            <a:extLst>
              <a:ext uri="{FF2B5EF4-FFF2-40B4-BE49-F238E27FC236}">
                <a16:creationId xmlns:a16="http://schemas.microsoft.com/office/drawing/2014/main" id="{16CB4683-71D6-4487-A225-49FCB46FDE42}"/>
              </a:ext>
            </a:extLst>
          </p:cNvPr>
          <p:cNvGrpSpPr/>
          <p:nvPr/>
        </p:nvGrpSpPr>
        <p:grpSpPr>
          <a:xfrm>
            <a:off x="718982" y="1649453"/>
            <a:ext cx="573162" cy="508369"/>
            <a:chOff x="2878931" y="2940843"/>
            <a:chExt cx="1095375" cy="971550"/>
          </a:xfrm>
        </p:grpSpPr>
        <p:sp>
          <p:nvSpPr>
            <p:cNvPr id="125" name="Freeform: Shape 124">
              <a:extLst>
                <a:ext uri="{FF2B5EF4-FFF2-40B4-BE49-F238E27FC236}">
                  <a16:creationId xmlns:a16="http://schemas.microsoft.com/office/drawing/2014/main" id="{177D11A6-D3B3-4819-ABFE-A49016972FE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0D5B371F-8D81-4745-985E-9F68EAB7557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C6B678C-89A8-4ED6-9D9B-7306A055905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66DECF84-6EB9-439E-A90B-A388608C46D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C00BCC51-CE79-4089-BF05-7C40CDFF37B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41DFF63F-FDEA-4BD5-B1D8-92719E43D99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6D976D3F-510C-443F-8023-ECE899E6CA8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2" name="Group 131">
            <a:extLst>
              <a:ext uri="{FF2B5EF4-FFF2-40B4-BE49-F238E27FC236}">
                <a16:creationId xmlns:a16="http://schemas.microsoft.com/office/drawing/2014/main" id="{5EE94BC9-B16B-4869-8DEC-98FCB7D02509}"/>
              </a:ext>
            </a:extLst>
          </p:cNvPr>
          <p:cNvGrpSpPr/>
          <p:nvPr/>
        </p:nvGrpSpPr>
        <p:grpSpPr>
          <a:xfrm>
            <a:off x="750744" y="5449176"/>
            <a:ext cx="610269" cy="540751"/>
            <a:chOff x="4360069" y="2943701"/>
            <a:chExt cx="1095375" cy="970597"/>
          </a:xfrm>
        </p:grpSpPr>
        <p:sp>
          <p:nvSpPr>
            <p:cNvPr id="133" name="Freeform: Shape 132">
              <a:extLst>
                <a:ext uri="{FF2B5EF4-FFF2-40B4-BE49-F238E27FC236}">
                  <a16:creationId xmlns:a16="http://schemas.microsoft.com/office/drawing/2014/main" id="{A58098AC-D52A-4DF1-9E4A-3C69B31D4A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1312AABF-4894-4070-B1CE-6A7E6352967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03D58FD8-AF73-424C-94DD-0045315500A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A21CF9D9-90F5-435F-B9E9-C7B1EE0C6E6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C585BAA5-286C-481A-8065-5B7506F7A9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7D404CA6-E4B3-44AA-9867-AE1ABDAAF6D5}"/>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6655F17E-7E80-4BCD-A96E-2FDD7B66ACD0}"/>
              </a:ext>
            </a:extLst>
          </p:cNvPr>
          <p:cNvGrpSpPr/>
          <p:nvPr/>
        </p:nvGrpSpPr>
        <p:grpSpPr>
          <a:xfrm>
            <a:off x="689250" y="2921163"/>
            <a:ext cx="647376" cy="513072"/>
            <a:chOff x="3517678" y="3062050"/>
            <a:chExt cx="1225868" cy="971550"/>
          </a:xfrm>
        </p:grpSpPr>
        <p:sp>
          <p:nvSpPr>
            <p:cNvPr id="140" name="Freeform: Shape 139">
              <a:extLst>
                <a:ext uri="{FF2B5EF4-FFF2-40B4-BE49-F238E27FC236}">
                  <a16:creationId xmlns:a16="http://schemas.microsoft.com/office/drawing/2014/main" id="{909025B3-7BAD-45C2-AA8B-0A81634AD48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821E4C1-8A7F-40E2-B8DB-E33A094F57A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65899123-2121-45FE-88EC-8251794693B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99D1F78A-926F-4A42-9B39-01964967B88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F2EEA452-8FCF-4C07-A7BF-CD4ED279E93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B9DF7B8F-0F2F-4C9F-B967-C3CACF510AD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459DCDCE-07D1-4E78-B67D-7C3B3F36DFB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F9B9E4A-ABE8-4713-A4BE-D7EEF585D7F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0CB0C0AA-EB76-4863-AA09-EB98A8A12A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CB668E4E-7657-4719-B555-BDABEA21A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A25F7251-B50A-40C4-A9E0-E445C568364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054B619-71BD-45CE-94AC-E8BFE3CFE21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CA2C7D84-5615-4144-A236-CFBED9556F0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3" name="Graphic 152">
            <a:extLst>
              <a:ext uri="{FF2B5EF4-FFF2-40B4-BE49-F238E27FC236}">
                <a16:creationId xmlns:a16="http://schemas.microsoft.com/office/drawing/2014/main" id="{1FD2C5FE-C04D-43A9-9A08-DC45280554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55" name="Rectangle 154">
            <a:extLst>
              <a:ext uri="{FF2B5EF4-FFF2-40B4-BE49-F238E27FC236}">
                <a16:creationId xmlns:a16="http://schemas.microsoft.com/office/drawing/2014/main" id="{F9011A3F-102D-40CF-963A-E9401B3571B6}"/>
              </a:ext>
            </a:extLst>
          </p:cNvPr>
          <p:cNvSpPr/>
          <p:nvPr/>
        </p:nvSpPr>
        <p:spPr bwMode="auto">
          <a:xfrm>
            <a:off x="7948768" y="5238970"/>
            <a:ext cx="3189646" cy="56260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6" action="ppaction://hlinksldjump"/>
            <a:extLst>
              <a:ext uri="{FF2B5EF4-FFF2-40B4-BE49-F238E27FC236}">
                <a16:creationId xmlns:a16="http://schemas.microsoft.com/office/drawing/2014/main" id="{57357010-DC00-4055-A9AC-CFAE94CD8C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hlinkClick r:id="rId7" action="ppaction://hlinksldjump"/>
            <a:extLst>
              <a:ext uri="{FF2B5EF4-FFF2-40B4-BE49-F238E27FC236}">
                <a16:creationId xmlns:a16="http://schemas.microsoft.com/office/drawing/2014/main" id="{321ACD86-E5F3-4287-83EA-3E45602FC53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hlinkClick r:id="rId8" action="ppaction://hlinksldjump"/>
            <a:extLst>
              <a:ext uri="{FF2B5EF4-FFF2-40B4-BE49-F238E27FC236}">
                <a16:creationId xmlns:a16="http://schemas.microsoft.com/office/drawing/2014/main" id="{5CD828F2-7A89-4C30-9941-F18377085A0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hlinkClick r:id="rId9" action="ppaction://hlinksldjump"/>
            <a:extLst>
              <a:ext uri="{FF2B5EF4-FFF2-40B4-BE49-F238E27FC236}">
                <a16:creationId xmlns:a16="http://schemas.microsoft.com/office/drawing/2014/main" id="{7200B9F8-9DDB-411B-81DB-9CDBC9509FC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60">
            <a:extLst>
              <a:ext uri="{FF2B5EF4-FFF2-40B4-BE49-F238E27FC236}">
                <a16:creationId xmlns:a16="http://schemas.microsoft.com/office/drawing/2014/main" id="{B7E1693F-9E38-BE4C-8E7B-798E047EF2C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4" name="Group 73">
            <a:extLst>
              <a:ext uri="{FF2B5EF4-FFF2-40B4-BE49-F238E27FC236}">
                <a16:creationId xmlns:a16="http://schemas.microsoft.com/office/drawing/2014/main" id="{9733BA88-7601-5A45-8CA5-615DEF51FD50}"/>
              </a:ext>
            </a:extLst>
          </p:cNvPr>
          <p:cNvGrpSpPr/>
          <p:nvPr/>
        </p:nvGrpSpPr>
        <p:grpSpPr>
          <a:xfrm>
            <a:off x="771839" y="376707"/>
            <a:ext cx="547979" cy="528905"/>
            <a:chOff x="2368476" y="589018"/>
            <a:chExt cx="1012508" cy="977265"/>
          </a:xfrm>
        </p:grpSpPr>
        <p:sp>
          <p:nvSpPr>
            <p:cNvPr id="75" name="Freeform: Shape 67">
              <a:extLst>
                <a:ext uri="{FF2B5EF4-FFF2-40B4-BE49-F238E27FC236}">
                  <a16:creationId xmlns:a16="http://schemas.microsoft.com/office/drawing/2014/main" id="{D7322EFB-E6D8-F94F-9246-D840528846B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68">
              <a:extLst>
                <a:ext uri="{FF2B5EF4-FFF2-40B4-BE49-F238E27FC236}">
                  <a16:creationId xmlns:a16="http://schemas.microsoft.com/office/drawing/2014/main" id="{ECB0244E-EAA7-4848-9695-8F58C5636D3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69">
              <a:extLst>
                <a:ext uri="{FF2B5EF4-FFF2-40B4-BE49-F238E27FC236}">
                  <a16:creationId xmlns:a16="http://schemas.microsoft.com/office/drawing/2014/main" id="{9DE45E24-B251-5C42-9E3B-4733E0BECA3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0">
              <a:extLst>
                <a:ext uri="{FF2B5EF4-FFF2-40B4-BE49-F238E27FC236}">
                  <a16:creationId xmlns:a16="http://schemas.microsoft.com/office/drawing/2014/main" id="{E5DFAF59-E6C8-4A49-9CCF-6D7EB28BF86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1">
              <a:extLst>
                <a:ext uri="{FF2B5EF4-FFF2-40B4-BE49-F238E27FC236}">
                  <a16:creationId xmlns:a16="http://schemas.microsoft.com/office/drawing/2014/main" id="{A31AE068-223D-144C-ACA9-9CA110265E2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2">
              <a:extLst>
                <a:ext uri="{FF2B5EF4-FFF2-40B4-BE49-F238E27FC236}">
                  <a16:creationId xmlns:a16="http://schemas.microsoft.com/office/drawing/2014/main" id="{2FD1A55D-CCB2-774B-80EA-9145C5EEB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3">
              <a:extLst>
                <a:ext uri="{FF2B5EF4-FFF2-40B4-BE49-F238E27FC236}">
                  <a16:creationId xmlns:a16="http://schemas.microsoft.com/office/drawing/2014/main" id="{C1F557B6-FB57-7244-830B-CB7AECD9FA4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4">
              <a:extLst>
                <a:ext uri="{FF2B5EF4-FFF2-40B4-BE49-F238E27FC236}">
                  <a16:creationId xmlns:a16="http://schemas.microsoft.com/office/drawing/2014/main" id="{98F39A52-5142-CE44-A467-490B783B37D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5">
              <a:extLst>
                <a:ext uri="{FF2B5EF4-FFF2-40B4-BE49-F238E27FC236}">
                  <a16:creationId xmlns:a16="http://schemas.microsoft.com/office/drawing/2014/main" id="{83D16BC3-85C4-E441-90FE-28CE85BE805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6">
              <a:extLst>
                <a:ext uri="{FF2B5EF4-FFF2-40B4-BE49-F238E27FC236}">
                  <a16:creationId xmlns:a16="http://schemas.microsoft.com/office/drawing/2014/main" id="{89EDE794-5EA2-CD49-953F-48A496CE57F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77">
              <a:extLst>
                <a:ext uri="{FF2B5EF4-FFF2-40B4-BE49-F238E27FC236}">
                  <a16:creationId xmlns:a16="http://schemas.microsoft.com/office/drawing/2014/main" id="{2FEE0ABF-3892-9E46-9426-562C62208A9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78">
              <a:extLst>
                <a:ext uri="{FF2B5EF4-FFF2-40B4-BE49-F238E27FC236}">
                  <a16:creationId xmlns:a16="http://schemas.microsoft.com/office/drawing/2014/main" id="{2E75294E-651A-E143-AFCF-FFE2E1E351E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9">
              <a:extLst>
                <a:ext uri="{FF2B5EF4-FFF2-40B4-BE49-F238E27FC236}">
                  <a16:creationId xmlns:a16="http://schemas.microsoft.com/office/drawing/2014/main" id="{A2262FB4-8973-3C47-A805-48C43EEEFDA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0">
              <a:extLst>
                <a:ext uri="{FF2B5EF4-FFF2-40B4-BE49-F238E27FC236}">
                  <a16:creationId xmlns:a16="http://schemas.microsoft.com/office/drawing/2014/main" id="{C630FED3-3246-084D-8FCB-308AD08CF8C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1">
              <a:extLst>
                <a:ext uri="{FF2B5EF4-FFF2-40B4-BE49-F238E27FC236}">
                  <a16:creationId xmlns:a16="http://schemas.microsoft.com/office/drawing/2014/main" id="{4608FD46-C232-214E-AE65-361DC52570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2">
              <a:extLst>
                <a:ext uri="{FF2B5EF4-FFF2-40B4-BE49-F238E27FC236}">
                  <a16:creationId xmlns:a16="http://schemas.microsoft.com/office/drawing/2014/main" id="{ADD88F43-281D-8B48-BCE3-35D0BCA2ED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3">
              <a:extLst>
                <a:ext uri="{FF2B5EF4-FFF2-40B4-BE49-F238E27FC236}">
                  <a16:creationId xmlns:a16="http://schemas.microsoft.com/office/drawing/2014/main" id="{118DA785-7B00-0846-A786-CA11059A5BE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4">
              <a:extLst>
                <a:ext uri="{FF2B5EF4-FFF2-40B4-BE49-F238E27FC236}">
                  <a16:creationId xmlns:a16="http://schemas.microsoft.com/office/drawing/2014/main" id="{76D57028-7991-0B43-8CA2-83EF419C649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85">
              <a:extLst>
                <a:ext uri="{FF2B5EF4-FFF2-40B4-BE49-F238E27FC236}">
                  <a16:creationId xmlns:a16="http://schemas.microsoft.com/office/drawing/2014/main" id="{4F6C2A70-7ED9-2146-A941-83B879019E6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86">
              <a:extLst>
                <a:ext uri="{FF2B5EF4-FFF2-40B4-BE49-F238E27FC236}">
                  <a16:creationId xmlns:a16="http://schemas.microsoft.com/office/drawing/2014/main" id="{4DB5607E-729C-C643-8879-9603D44030B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87">
              <a:extLst>
                <a:ext uri="{FF2B5EF4-FFF2-40B4-BE49-F238E27FC236}">
                  <a16:creationId xmlns:a16="http://schemas.microsoft.com/office/drawing/2014/main" id="{13EDAEB4-7E4B-0B4C-B437-E28711FF762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84612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155"/>
                                        </p:tgtEl>
                                      </p:cBhvr>
                                    </p:animEffect>
                                    <p:animScale>
                                      <p:cBhvr>
                                        <p:cTn id="7" dur="1500" autoRev="1" fill="hold"/>
                                        <p:tgtEl>
                                          <p:spTgt spid="155"/>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67"/>
                                        </p:tgtEl>
                                      </p:cBhvr>
                                    </p:animEffect>
                                    <p:animScale>
                                      <p:cBhvr>
                                        <p:cTn id="10" dur="1500" autoRev="1" fill="hold"/>
                                        <p:tgtEl>
                                          <p:spTgt spid="6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20887E3-989D-4B19-BB54-7102710CDFF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 name="Oval 5">
            <a:extLst>
              <a:ext uri="{FF2B5EF4-FFF2-40B4-BE49-F238E27FC236}">
                <a16:creationId xmlns:a16="http://schemas.microsoft.com/office/drawing/2014/main" id="{6051EAE9-4E76-43EA-A5D1-5262E9481FD0}"/>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5D5900C4-4BD2-494E-B2E5-8F4DF13CB816}"/>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 name="TextBox 8">
            <a:extLst>
              <a:ext uri="{FF2B5EF4-FFF2-40B4-BE49-F238E27FC236}">
                <a16:creationId xmlns:a16="http://schemas.microsoft.com/office/drawing/2014/main" id="{809D1B7C-4200-4518-9E55-FD1776D44D3D}"/>
              </a:ext>
            </a:extLst>
          </p:cNvPr>
          <p:cNvSpPr txBox="1"/>
          <p:nvPr/>
        </p:nvSpPr>
        <p:spPr>
          <a:xfrm>
            <a:off x="5652302" y="4567665"/>
            <a:ext cx="2979046" cy="832764"/>
          </a:xfrm>
          <a:prstGeom prst="rect">
            <a:avLst/>
          </a:prstGeom>
          <a:noFill/>
        </p:spPr>
        <p:txBody>
          <a:bodyPr wrap="square" lIns="143428" tIns="143428" rIns="143428" bIns="143428" rtlCol="0" anchor="t">
            <a:spAutoFit/>
          </a:bodyPr>
          <a:lstStyle/>
          <a:p>
            <a:pPr algn="ctr" defTabSz="914367">
              <a:spcAft>
                <a:spcPts val="588"/>
              </a:spcAft>
            </a:pPr>
            <a:r>
              <a:rPr lang="fr-FR" sz="1765" dirty="0">
                <a:solidFill>
                  <a:srgbClr val="505050"/>
                </a:solidFill>
                <a:latin typeface="Segoe UI"/>
                <a:cs typeface="Segoe UI Semibold" panose="020B0702040204020203" pitchFamily="34" charset="0"/>
              </a:rPr>
              <a:t>ACI </a:t>
            </a:r>
            <a:r>
              <a:rPr lang="fr-FR" sz="1765" dirty="0" err="1">
                <a:solidFill>
                  <a:srgbClr val="505050"/>
                </a:solidFill>
                <a:latin typeface="Segoe UI"/>
                <a:cs typeface="Segoe UI Semibold" panose="020B0702040204020203" pitchFamily="34" charset="0"/>
              </a:rPr>
              <a:t>provides</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infinite</a:t>
            </a:r>
            <a:r>
              <a:rPr lang="fr-FR" sz="1765" dirty="0">
                <a:solidFill>
                  <a:srgbClr val="505050"/>
                </a:solidFill>
                <a:latin typeface="Segoe UI"/>
                <a:cs typeface="Segoe UI Semibold" panose="020B0702040204020203" pitchFamily="34" charset="0"/>
              </a:rPr>
              <a:t> container-</a:t>
            </a:r>
            <a:r>
              <a:rPr lang="fr-FR" sz="1765" dirty="0" err="1">
                <a:solidFill>
                  <a:srgbClr val="505050"/>
                </a:solidFill>
                <a:latin typeface="Segoe UI"/>
                <a:cs typeface="Segoe UI Semibold" panose="020B0702040204020203" pitchFamily="34" charset="0"/>
              </a:rPr>
              <a:t>based</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scale</a:t>
            </a:r>
            <a:endParaRPr lang="en-US" sz="1765" dirty="0">
              <a:solidFill>
                <a:srgbClr val="505050"/>
              </a:solidFill>
              <a:latin typeface="Segoe UI"/>
              <a:cs typeface="Segoe UI Semibold" panose="020B0702040204020203" pitchFamily="34" charset="0"/>
            </a:endParaRPr>
          </a:p>
        </p:txBody>
      </p:sp>
      <p:sp>
        <p:nvSpPr>
          <p:cNvPr id="11" name="TextBox 10">
            <a:extLst>
              <a:ext uri="{FF2B5EF4-FFF2-40B4-BE49-F238E27FC236}">
                <a16:creationId xmlns:a16="http://schemas.microsoft.com/office/drawing/2014/main" id="{B0399CE5-12BC-46D1-A888-B845DD68F7AF}"/>
              </a:ext>
            </a:extLst>
          </p:cNvPr>
          <p:cNvSpPr txBox="1"/>
          <p:nvPr/>
        </p:nvSpPr>
        <p:spPr>
          <a:xfrm>
            <a:off x="8939990" y="4567665"/>
            <a:ext cx="279890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ACI Connector for K8s brings them together</a:t>
            </a:r>
          </a:p>
        </p:txBody>
      </p:sp>
      <p:sp>
        <p:nvSpPr>
          <p:cNvPr id="13" name="TextBox 12">
            <a:extLst>
              <a:ext uri="{FF2B5EF4-FFF2-40B4-BE49-F238E27FC236}">
                <a16:creationId xmlns:a16="http://schemas.microsoft.com/office/drawing/2014/main" id="{7C4E9CB0-A99B-41B0-A3CE-E2BDC35DC567}"/>
              </a:ext>
            </a:extLst>
          </p:cNvPr>
          <p:cNvSpPr txBox="1"/>
          <p:nvPr/>
        </p:nvSpPr>
        <p:spPr>
          <a:xfrm>
            <a:off x="2531120" y="4567665"/>
            <a:ext cx="282617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Kubernetes provides rich orchestration capabilities</a:t>
            </a:r>
          </a:p>
        </p:txBody>
      </p:sp>
      <p:cxnSp>
        <p:nvCxnSpPr>
          <p:cNvPr id="14" name="Straight Connector 13">
            <a:extLst>
              <a:ext uri="{FF2B5EF4-FFF2-40B4-BE49-F238E27FC236}">
                <a16:creationId xmlns:a16="http://schemas.microsoft.com/office/drawing/2014/main" id="{32F6CDCD-DBA7-4478-B1C3-B1AD7C1DE546}"/>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44FC78-DD12-49CB-B67C-50ECFFC134DB}"/>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Title 4">
            <a:extLst>
              <a:ext uri="{FF2B5EF4-FFF2-40B4-BE49-F238E27FC236}">
                <a16:creationId xmlns:a16="http://schemas.microsoft.com/office/drawing/2014/main" id="{45E8BF1F-36C3-49A1-8053-6DF0240642D6}"/>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53F68ECB-ECD8-4DDE-ACED-C4E255059D16}"/>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ACI Connector for Kubernetes</a:t>
            </a:r>
          </a:p>
        </p:txBody>
      </p:sp>
      <p:sp>
        <p:nvSpPr>
          <p:cNvPr id="46" name="TextBox 45">
            <a:extLst>
              <a:ext uri="{FF2B5EF4-FFF2-40B4-BE49-F238E27FC236}">
                <a16:creationId xmlns:a16="http://schemas.microsoft.com/office/drawing/2014/main" id="{92AA6485-1C49-4A25-B3C0-5456AFF0F0D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pic>
        <p:nvPicPr>
          <p:cNvPr id="47" name="Graphic 46">
            <a:extLst>
              <a:ext uri="{FF2B5EF4-FFF2-40B4-BE49-F238E27FC236}">
                <a16:creationId xmlns:a16="http://schemas.microsoft.com/office/drawing/2014/main" id="{63D99B85-1767-4EB2-B56B-2563A7D21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2366" y="2175941"/>
            <a:ext cx="2398920" cy="2187066"/>
          </a:xfrm>
          <a:prstGeom prst="rect">
            <a:avLst/>
          </a:prstGeom>
        </p:spPr>
      </p:pic>
      <p:sp>
        <p:nvSpPr>
          <p:cNvPr id="107" name="Rectangle 106">
            <a:extLst>
              <a:ext uri="{FF2B5EF4-FFF2-40B4-BE49-F238E27FC236}">
                <a16:creationId xmlns:a16="http://schemas.microsoft.com/office/drawing/2014/main" id="{406C3B47-72EF-4090-9D72-0AB02196F90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D61223E1-3664-46BF-86FC-E414102F49A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2B33A05E-28A0-4C3A-999A-F98EA294FBB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1" name="Rectangle: Rounded Corners 110">
            <a:extLst>
              <a:ext uri="{FF2B5EF4-FFF2-40B4-BE49-F238E27FC236}">
                <a16:creationId xmlns:a16="http://schemas.microsoft.com/office/drawing/2014/main" id="{A6BB4533-4427-4051-BB15-4F870A9B5FA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2" name="Rectangle: Rounded Corners 111">
            <a:extLst>
              <a:ext uri="{FF2B5EF4-FFF2-40B4-BE49-F238E27FC236}">
                <a16:creationId xmlns:a16="http://schemas.microsoft.com/office/drawing/2014/main" id="{FC53A3AE-0F4A-4D96-BDA5-F848D9A2DE5D}"/>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3" name="Rectangle: Rounded Corners 112">
            <a:extLst>
              <a:ext uri="{FF2B5EF4-FFF2-40B4-BE49-F238E27FC236}">
                <a16:creationId xmlns:a16="http://schemas.microsoft.com/office/drawing/2014/main" id="{B9A8655B-0FF4-4096-B859-7E9C6F8DA470}"/>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6" name="Group 135">
            <a:extLst>
              <a:ext uri="{FF2B5EF4-FFF2-40B4-BE49-F238E27FC236}">
                <a16:creationId xmlns:a16="http://schemas.microsoft.com/office/drawing/2014/main" id="{BBD0BFC2-8A68-43A9-BC10-A5881339F126}"/>
              </a:ext>
            </a:extLst>
          </p:cNvPr>
          <p:cNvGrpSpPr/>
          <p:nvPr/>
        </p:nvGrpSpPr>
        <p:grpSpPr>
          <a:xfrm>
            <a:off x="718982" y="1649453"/>
            <a:ext cx="573162" cy="508369"/>
            <a:chOff x="2878931" y="2940843"/>
            <a:chExt cx="1095375" cy="971550"/>
          </a:xfrm>
        </p:grpSpPr>
        <p:sp>
          <p:nvSpPr>
            <p:cNvPr id="137" name="Freeform: Shape 136">
              <a:extLst>
                <a:ext uri="{FF2B5EF4-FFF2-40B4-BE49-F238E27FC236}">
                  <a16:creationId xmlns:a16="http://schemas.microsoft.com/office/drawing/2014/main" id="{A859F399-8361-4460-AE31-5F69659B139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E17547BE-0E34-45D6-BDD2-E53F3EAFAF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24D386E2-9CE2-4ABD-89C5-01462F44B38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CF68BEC9-2D9A-42B6-9700-2A4C85CD198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4AA6D48C-A82C-447E-88AB-1374BA3B3F7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A4640A6-6595-4038-9A32-B8A5926A86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D1D6541E-77DE-4A57-89DC-78308AC555B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4" name="Group 143">
            <a:extLst>
              <a:ext uri="{FF2B5EF4-FFF2-40B4-BE49-F238E27FC236}">
                <a16:creationId xmlns:a16="http://schemas.microsoft.com/office/drawing/2014/main" id="{D9D822B1-B8D5-46DE-A518-D10E8ACEED3C}"/>
              </a:ext>
            </a:extLst>
          </p:cNvPr>
          <p:cNvGrpSpPr/>
          <p:nvPr/>
        </p:nvGrpSpPr>
        <p:grpSpPr>
          <a:xfrm>
            <a:off x="750744" y="5449176"/>
            <a:ext cx="610269" cy="540751"/>
            <a:chOff x="4360069" y="2943701"/>
            <a:chExt cx="1095375" cy="970597"/>
          </a:xfrm>
        </p:grpSpPr>
        <p:sp>
          <p:nvSpPr>
            <p:cNvPr id="145" name="Freeform: Shape 144">
              <a:extLst>
                <a:ext uri="{FF2B5EF4-FFF2-40B4-BE49-F238E27FC236}">
                  <a16:creationId xmlns:a16="http://schemas.microsoft.com/office/drawing/2014/main" id="{7C3EDAD0-C82E-400C-A7D9-6DE2D5CAF64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27E8725B-3B7B-4F28-993F-3B199409FC2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E8C771AB-5069-41DB-8BEE-371F253AE6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6B7051AB-B535-44C6-B8C4-7A149249C6A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619B4C6B-FC22-4E7C-A7C2-645175DC656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6839B69E-F27A-4C85-94CF-3C043B46D4D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1" name="Group 150">
            <a:extLst>
              <a:ext uri="{FF2B5EF4-FFF2-40B4-BE49-F238E27FC236}">
                <a16:creationId xmlns:a16="http://schemas.microsoft.com/office/drawing/2014/main" id="{13C685E4-BEDA-4616-9D50-5CA1D2322218}"/>
              </a:ext>
            </a:extLst>
          </p:cNvPr>
          <p:cNvGrpSpPr/>
          <p:nvPr/>
        </p:nvGrpSpPr>
        <p:grpSpPr>
          <a:xfrm>
            <a:off x="689250" y="2921163"/>
            <a:ext cx="647376" cy="513072"/>
            <a:chOff x="3517678" y="3062050"/>
            <a:chExt cx="1225868" cy="971550"/>
          </a:xfrm>
        </p:grpSpPr>
        <p:sp>
          <p:nvSpPr>
            <p:cNvPr id="152" name="Freeform: Shape 151">
              <a:extLst>
                <a:ext uri="{FF2B5EF4-FFF2-40B4-BE49-F238E27FC236}">
                  <a16:creationId xmlns:a16="http://schemas.microsoft.com/office/drawing/2014/main" id="{8B78A0AF-C72B-4C02-B867-6B473E4AEDD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90B7F5FA-00C3-4C26-8088-5C72A828BAA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E83C7BF5-B692-4770-BC97-AE745E5FF0D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BFD0FE4A-3587-43E1-A4EC-836C699828D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EB77C7F8-A234-48B2-B674-AE1C365E432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653F93C9-0C09-49E1-8AD5-156B814CAF3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904752B-CC81-4EC6-8381-673FB6D6452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F96C91E2-8FDB-4F4B-B822-3FC7E458A77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7C0B3C55-70C9-4686-9880-FF0CB52450B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E5CD78DE-FB87-4A29-84D9-8254AB0A5F8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7FC38B1D-F3E8-4473-B385-913B654FB16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FA570620-C5D7-45EF-A0CE-DEE8E709A9B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A80E38DE-2F07-4EE6-989F-D998BD33E72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5" name="Graphic 164">
            <a:extLst>
              <a:ext uri="{FF2B5EF4-FFF2-40B4-BE49-F238E27FC236}">
                <a16:creationId xmlns:a16="http://schemas.microsoft.com/office/drawing/2014/main" id="{D0FAE56F-D9CC-4A82-B635-6EBB0480E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pic>
        <p:nvPicPr>
          <p:cNvPr id="75" name="Graphic 74">
            <a:extLst>
              <a:ext uri="{FF2B5EF4-FFF2-40B4-BE49-F238E27FC236}">
                <a16:creationId xmlns:a16="http://schemas.microsoft.com/office/drawing/2014/main" id="{37A73BF4-4A31-4143-855B-E136361D05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74297" y="2202467"/>
            <a:ext cx="1995361" cy="2134011"/>
          </a:xfrm>
          <a:prstGeom prst="rect">
            <a:avLst/>
          </a:prstGeom>
        </p:spPr>
      </p:pic>
      <p:pic>
        <p:nvPicPr>
          <p:cNvPr id="76" name="Graphic 75">
            <a:extLst>
              <a:ext uri="{FF2B5EF4-FFF2-40B4-BE49-F238E27FC236}">
                <a16:creationId xmlns:a16="http://schemas.microsoft.com/office/drawing/2014/main" id="{1D9322DA-4B09-4EFB-93F1-62D65BBDCB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90237" y="2232223"/>
            <a:ext cx="2098415" cy="2074501"/>
          </a:xfrm>
          <a:prstGeom prst="rect">
            <a:avLst/>
          </a:prstGeom>
        </p:spPr>
      </p:pic>
      <p:sp>
        <p:nvSpPr>
          <p:cNvPr id="78" name="Rectangle 77">
            <a:hlinkClick r:id="rId11" action="ppaction://hlinksldjump"/>
            <a:extLst>
              <a:ext uri="{FF2B5EF4-FFF2-40B4-BE49-F238E27FC236}">
                <a16:creationId xmlns:a16="http://schemas.microsoft.com/office/drawing/2014/main" id="{6951F7FF-3138-4C61-84B3-3D32F7CEC9E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65878451-096B-4217-8D36-0CC474DBF4F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5FB97754-7484-4E50-B790-84E6C3F2CB3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F66BEBAB-FFFD-4870-AA23-0491A6CB9A3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C7E034AE-47D8-A74F-A962-EE81984A2B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BB00406C-7FBB-9143-941A-8BEDAA78D1BA}"/>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E2C2A201-09A1-414D-A1D1-273CFE501A4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46B9916A-BFA3-404F-A56E-188705592B94}"/>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41778517-916D-8946-88C9-37ED50DCB38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E4A29BC-1B28-2B48-B091-F42CCBBFB84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6981C748-C944-9449-9735-CC72DC77BCA3}"/>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C985B5F3-BDCE-014B-8FE0-0243ECF26EF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3770F091-2C9B-2544-AC22-C7CEC4CF161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B9C32D80-F981-9948-A06D-15286386AB9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7C984F50-D7C1-8F44-8816-E90FC90B11F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1F506467-93A1-8F4D-81AB-35E05848EB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807FEA05-8E9E-4348-A675-523A4AEAE63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0F09A12A-254B-3545-9160-A01C4C3D882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D5E5D22B-FEF6-9F47-A3E0-2D885CE05A0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CBADDEF8-7754-684F-86CD-E099D5C353D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C68D5631-45A1-B248-B938-CC322E52603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A2FA8919-0CF5-C948-B452-B1DE5C4D70B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7078D6E2-5914-1246-A011-6AD764053D4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3830E4E2-2DD0-7A46-9346-EF9AB9E7C60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650FE263-BF51-284E-B0E0-E590DAF8829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E8285B8F-FFBA-D340-8522-9BA422F1636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581BBDB5-0BCA-E34D-A820-4C7384CB944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43478431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7A843-0FEA-44E3-A90A-239E94372A77}"/>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Bursting with the ACI Connector</a:t>
            </a:r>
          </a:p>
        </p:txBody>
      </p:sp>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618780" y="3654233"/>
            <a:ext cx="1217601" cy="1217601"/>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Kubernetes control pane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11960" y="3031173"/>
            <a:ext cx="368300" cy="611498"/>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29098" y="3724175"/>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29098" y="5132827"/>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sp>
        <p:nvSpPr>
          <p:cNvPr id="73" name="Rectangle: Rounded Corners 72">
            <a:extLst>
              <a:ext uri="{FF2B5EF4-FFF2-40B4-BE49-F238E27FC236}">
                <a16:creationId xmlns:a16="http://schemas.microsoft.com/office/drawing/2014/main" id="{1A157681-34DE-4370-B9BE-914BDC03AD7D}"/>
              </a:ext>
            </a:extLst>
          </p:cNvPr>
          <p:cNvSpPr/>
          <p:nvPr/>
        </p:nvSpPr>
        <p:spPr bwMode="auto">
          <a:xfrm>
            <a:off x="8835162" y="3093979"/>
            <a:ext cx="2735849" cy="233811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Container Instances (ACI)</a:t>
            </a:r>
          </a:p>
        </p:txBody>
      </p:sp>
      <p:sp>
        <p:nvSpPr>
          <p:cNvPr id="74" name="Rectangle: Rounded Corners 73">
            <a:extLst>
              <a:ext uri="{FF2B5EF4-FFF2-40B4-BE49-F238E27FC236}">
                <a16:creationId xmlns:a16="http://schemas.microsoft.com/office/drawing/2014/main" id="{AA39C95B-1034-4796-B183-B3976D9A502B}"/>
              </a:ext>
            </a:extLst>
          </p:cNvPr>
          <p:cNvSpPr/>
          <p:nvPr/>
        </p:nvSpPr>
        <p:spPr bwMode="auto">
          <a:xfrm>
            <a:off x="7575266" y="3654233"/>
            <a:ext cx="608496" cy="1217601"/>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ACI Connector</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813944" y="5458206"/>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142241" y="6305362"/>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383746" y="6205364"/>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501613" y="5458208"/>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829911" y="6305364"/>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071416" y="6205366"/>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813944"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14224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38374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501613"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82991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07141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893782"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893782"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405170"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583844"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583844"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095233"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893782"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893782"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405170"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583844"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583844"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095233"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807918"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507199"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807918"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507199"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388976" y="2966547"/>
            <a:ext cx="526291"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540728" y="2967381"/>
            <a:ext cx="526291"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552987" y="4699014"/>
            <a:ext cx="501775"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401235" y="4698180"/>
            <a:ext cx="501775"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733439" y="4500420"/>
            <a:ext cx="789846" cy="120674"/>
          </a:xfrm>
          <a:prstGeom prst="rect">
            <a:avLst/>
          </a:prstGeom>
          <a:noFill/>
        </p:spPr>
        <p:txBody>
          <a:bodyPr wrap="square" lIns="0" tIns="0" rIns="0" bIns="0" rtlCol="0" anchor="t">
            <a:spAutoFit/>
          </a:bodyPr>
          <a:lstStyle/>
          <a:p>
            <a:pPr algn="ctr" defTabSz="914367">
              <a:spcAft>
                <a:spcPts val="588"/>
              </a:spcAft>
            </a:pPr>
            <a:r>
              <a:rPr lang="en-US" sz="784" dirty="0">
                <a:solidFill>
                  <a:srgbClr val="505050"/>
                </a:solidFill>
                <a:latin typeface="Segoe UI"/>
                <a:cs typeface="Segoe UI Semibold" panose="020B0702040204020203" pitchFamily="34" charset="0"/>
              </a:rPr>
              <a:t>Deployment/ tasks</a:t>
            </a:r>
          </a:p>
        </p:txBody>
      </p:sp>
      <p:grpSp>
        <p:nvGrpSpPr>
          <p:cNvPr id="19" name="Group 18">
            <a:extLst>
              <a:ext uri="{FF2B5EF4-FFF2-40B4-BE49-F238E27FC236}">
                <a16:creationId xmlns:a16="http://schemas.microsoft.com/office/drawing/2014/main" id="{8A417F3E-6652-40A8-81EB-80FA2E79A391}"/>
              </a:ext>
            </a:extLst>
          </p:cNvPr>
          <p:cNvGrpSpPr/>
          <p:nvPr/>
        </p:nvGrpSpPr>
        <p:grpSpPr>
          <a:xfrm>
            <a:off x="6836381" y="4263034"/>
            <a:ext cx="1998781" cy="0"/>
            <a:chOff x="6973464" y="4348020"/>
            <a:chExt cx="2038861" cy="0"/>
          </a:xfrm>
        </p:grpSpPr>
        <p:cxnSp>
          <p:nvCxnSpPr>
            <p:cNvPr id="150" name="Straight Arrow Connector 149">
              <a:extLst>
                <a:ext uri="{FF2B5EF4-FFF2-40B4-BE49-F238E27FC236}">
                  <a16:creationId xmlns:a16="http://schemas.microsoft.com/office/drawing/2014/main"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Rounded Corners 156">
            <a:extLst>
              <a:ext uri="{FF2B5EF4-FFF2-40B4-BE49-F238E27FC236}">
                <a16:creationId xmlns:a16="http://schemas.microsoft.com/office/drawing/2014/main" id="{D0F3A343-5129-47DF-A3B3-EA1131D953C3}"/>
              </a:ext>
            </a:extLst>
          </p:cNvPr>
          <p:cNvSpPr/>
          <p:nvPr/>
        </p:nvSpPr>
        <p:spPr bwMode="auto">
          <a:xfrm>
            <a:off x="8970885"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58" name="Rectangle: Rounded Corners 157">
            <a:extLst>
              <a:ext uri="{FF2B5EF4-FFF2-40B4-BE49-F238E27FC236}">
                <a16:creationId xmlns:a16="http://schemas.microsoft.com/office/drawing/2014/main" id="{6F869C56-F799-4665-92B4-AF35FDA8D7C1}"/>
              </a:ext>
            </a:extLst>
          </p:cNvPr>
          <p:cNvSpPr/>
          <p:nvPr/>
        </p:nvSpPr>
        <p:spPr bwMode="auto">
          <a:xfrm>
            <a:off x="9471617"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69" name="Rectangle: Rounded Corners 168">
            <a:extLst>
              <a:ext uri="{FF2B5EF4-FFF2-40B4-BE49-F238E27FC236}">
                <a16:creationId xmlns:a16="http://schemas.microsoft.com/office/drawing/2014/main" id="{24EA9D85-FC73-41E3-AC78-D50001559605}"/>
              </a:ext>
            </a:extLst>
          </p:cNvPr>
          <p:cNvSpPr/>
          <p:nvPr/>
        </p:nvSpPr>
        <p:spPr bwMode="auto">
          <a:xfrm>
            <a:off x="9972348"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0" name="Rectangle: Rounded Corners 169">
            <a:extLst>
              <a:ext uri="{FF2B5EF4-FFF2-40B4-BE49-F238E27FC236}">
                <a16:creationId xmlns:a16="http://schemas.microsoft.com/office/drawing/2014/main" id="{74FD405A-84DA-4952-9A3C-ABF33DAF91D9}"/>
              </a:ext>
            </a:extLst>
          </p:cNvPr>
          <p:cNvSpPr/>
          <p:nvPr/>
        </p:nvSpPr>
        <p:spPr bwMode="auto">
          <a:xfrm>
            <a:off x="10473079"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1" name="Rectangle: Rounded Corners 170">
            <a:extLst>
              <a:ext uri="{FF2B5EF4-FFF2-40B4-BE49-F238E27FC236}">
                <a16:creationId xmlns:a16="http://schemas.microsoft.com/office/drawing/2014/main" id="{D0B0FFB3-A061-4A2F-A5FE-ED57F8A7AF10}"/>
              </a:ext>
            </a:extLst>
          </p:cNvPr>
          <p:cNvSpPr/>
          <p:nvPr/>
        </p:nvSpPr>
        <p:spPr bwMode="auto">
          <a:xfrm>
            <a:off x="10973812"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2" name="Rectangle: Rounded Corners 171">
            <a:extLst>
              <a:ext uri="{FF2B5EF4-FFF2-40B4-BE49-F238E27FC236}">
                <a16:creationId xmlns:a16="http://schemas.microsoft.com/office/drawing/2014/main" id="{1F7BE591-107E-4373-A800-6FD8F036A5FB}"/>
              </a:ext>
            </a:extLst>
          </p:cNvPr>
          <p:cNvSpPr/>
          <p:nvPr/>
        </p:nvSpPr>
        <p:spPr bwMode="auto">
          <a:xfrm>
            <a:off x="8970885"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3" name="Rectangle: Rounded Corners 172">
            <a:extLst>
              <a:ext uri="{FF2B5EF4-FFF2-40B4-BE49-F238E27FC236}">
                <a16:creationId xmlns:a16="http://schemas.microsoft.com/office/drawing/2014/main" id="{4E2DFC2E-48F6-4C90-9011-A118AEB3A9BF}"/>
              </a:ext>
            </a:extLst>
          </p:cNvPr>
          <p:cNvSpPr/>
          <p:nvPr/>
        </p:nvSpPr>
        <p:spPr bwMode="auto">
          <a:xfrm>
            <a:off x="9471617"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4" name="Rectangle: Rounded Corners 173">
            <a:extLst>
              <a:ext uri="{FF2B5EF4-FFF2-40B4-BE49-F238E27FC236}">
                <a16:creationId xmlns:a16="http://schemas.microsoft.com/office/drawing/2014/main" id="{541CA3FD-5B0C-49C9-8063-557D1C9697F3}"/>
              </a:ext>
            </a:extLst>
          </p:cNvPr>
          <p:cNvSpPr/>
          <p:nvPr/>
        </p:nvSpPr>
        <p:spPr bwMode="auto">
          <a:xfrm>
            <a:off x="9972348"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5" name="Rectangle: Rounded Corners 174">
            <a:extLst>
              <a:ext uri="{FF2B5EF4-FFF2-40B4-BE49-F238E27FC236}">
                <a16:creationId xmlns:a16="http://schemas.microsoft.com/office/drawing/2014/main" id="{9D9F3775-469E-4251-8D24-3E5C5A278CAB}"/>
              </a:ext>
            </a:extLst>
          </p:cNvPr>
          <p:cNvSpPr/>
          <p:nvPr/>
        </p:nvSpPr>
        <p:spPr bwMode="auto">
          <a:xfrm>
            <a:off x="10473079"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6" name="Rectangle: Rounded Corners 175">
            <a:extLst>
              <a:ext uri="{FF2B5EF4-FFF2-40B4-BE49-F238E27FC236}">
                <a16:creationId xmlns:a16="http://schemas.microsoft.com/office/drawing/2014/main" id="{64AD03C2-B694-43C2-9405-B68EA2DA6843}"/>
              </a:ext>
            </a:extLst>
          </p:cNvPr>
          <p:cNvSpPr/>
          <p:nvPr/>
        </p:nvSpPr>
        <p:spPr bwMode="auto">
          <a:xfrm>
            <a:off x="10973812"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7" name="Rectangle: Rounded Corners 176">
            <a:extLst>
              <a:ext uri="{FF2B5EF4-FFF2-40B4-BE49-F238E27FC236}">
                <a16:creationId xmlns:a16="http://schemas.microsoft.com/office/drawing/2014/main" id="{7614B048-7E15-4BC1-BE25-5B2DC093043B}"/>
              </a:ext>
            </a:extLst>
          </p:cNvPr>
          <p:cNvSpPr/>
          <p:nvPr/>
        </p:nvSpPr>
        <p:spPr bwMode="auto">
          <a:xfrm>
            <a:off x="8970885"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8" name="Rectangle: Rounded Corners 177">
            <a:extLst>
              <a:ext uri="{FF2B5EF4-FFF2-40B4-BE49-F238E27FC236}">
                <a16:creationId xmlns:a16="http://schemas.microsoft.com/office/drawing/2014/main" id="{9F25F815-300B-4967-A311-7968D35CBC05}"/>
              </a:ext>
            </a:extLst>
          </p:cNvPr>
          <p:cNvSpPr/>
          <p:nvPr/>
        </p:nvSpPr>
        <p:spPr bwMode="auto">
          <a:xfrm>
            <a:off x="9471617"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9" name="Rectangle: Rounded Corners 178">
            <a:extLst>
              <a:ext uri="{FF2B5EF4-FFF2-40B4-BE49-F238E27FC236}">
                <a16:creationId xmlns:a16="http://schemas.microsoft.com/office/drawing/2014/main" id="{9A86B978-93E9-4411-88BE-A4896FE3B018}"/>
              </a:ext>
            </a:extLst>
          </p:cNvPr>
          <p:cNvSpPr/>
          <p:nvPr/>
        </p:nvSpPr>
        <p:spPr bwMode="auto">
          <a:xfrm>
            <a:off x="9972348"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0" name="Rectangle: Rounded Corners 179">
            <a:extLst>
              <a:ext uri="{FF2B5EF4-FFF2-40B4-BE49-F238E27FC236}">
                <a16:creationId xmlns:a16="http://schemas.microsoft.com/office/drawing/2014/main" id="{DCA7B09C-FC16-4FD8-BDA8-C203C1EC5E71}"/>
              </a:ext>
            </a:extLst>
          </p:cNvPr>
          <p:cNvSpPr/>
          <p:nvPr/>
        </p:nvSpPr>
        <p:spPr bwMode="auto">
          <a:xfrm>
            <a:off x="10473079"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1" name="Rectangle: Rounded Corners 180">
            <a:extLst>
              <a:ext uri="{FF2B5EF4-FFF2-40B4-BE49-F238E27FC236}">
                <a16:creationId xmlns:a16="http://schemas.microsoft.com/office/drawing/2014/main" id="{7686C5FC-18C2-47BB-B5F3-C4F0CD149414}"/>
              </a:ext>
            </a:extLst>
          </p:cNvPr>
          <p:cNvSpPr/>
          <p:nvPr/>
        </p:nvSpPr>
        <p:spPr bwMode="auto">
          <a:xfrm>
            <a:off x="10973812"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2" name="Rectangle: Rounded Corners 181">
            <a:extLst>
              <a:ext uri="{FF2B5EF4-FFF2-40B4-BE49-F238E27FC236}">
                <a16:creationId xmlns:a16="http://schemas.microsoft.com/office/drawing/2014/main" id="{9DA1C62D-CA32-4109-963D-DAA019AF7175}"/>
              </a:ext>
            </a:extLst>
          </p:cNvPr>
          <p:cNvSpPr/>
          <p:nvPr/>
        </p:nvSpPr>
        <p:spPr bwMode="auto">
          <a:xfrm>
            <a:off x="8970885"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3" name="Rectangle: Rounded Corners 182">
            <a:extLst>
              <a:ext uri="{FF2B5EF4-FFF2-40B4-BE49-F238E27FC236}">
                <a16:creationId xmlns:a16="http://schemas.microsoft.com/office/drawing/2014/main" id="{0E86844D-45B7-4BEE-A87D-F3A5911D8164}"/>
              </a:ext>
            </a:extLst>
          </p:cNvPr>
          <p:cNvSpPr/>
          <p:nvPr/>
        </p:nvSpPr>
        <p:spPr bwMode="auto">
          <a:xfrm>
            <a:off x="9471617"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4" name="Rectangle: Rounded Corners 183">
            <a:extLst>
              <a:ext uri="{FF2B5EF4-FFF2-40B4-BE49-F238E27FC236}">
                <a16:creationId xmlns:a16="http://schemas.microsoft.com/office/drawing/2014/main" id="{7070BC42-B0EE-4BBE-9D6D-28035C51B2A9}"/>
              </a:ext>
            </a:extLst>
          </p:cNvPr>
          <p:cNvSpPr/>
          <p:nvPr/>
        </p:nvSpPr>
        <p:spPr bwMode="auto">
          <a:xfrm>
            <a:off x="9972348"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5" name="Rectangle: Rounded Corners 184">
            <a:extLst>
              <a:ext uri="{FF2B5EF4-FFF2-40B4-BE49-F238E27FC236}">
                <a16:creationId xmlns:a16="http://schemas.microsoft.com/office/drawing/2014/main" id="{0A3967EC-EDAD-4E83-8E29-D9C10E0BC844}"/>
              </a:ext>
            </a:extLst>
          </p:cNvPr>
          <p:cNvSpPr/>
          <p:nvPr/>
        </p:nvSpPr>
        <p:spPr bwMode="auto">
          <a:xfrm>
            <a:off x="10473079"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6" name="Rectangle: Rounded Corners 185">
            <a:extLst>
              <a:ext uri="{FF2B5EF4-FFF2-40B4-BE49-F238E27FC236}">
                <a16:creationId xmlns:a16="http://schemas.microsoft.com/office/drawing/2014/main" id="{B41206C7-149F-42CD-9440-9C5B9266536E}"/>
              </a:ext>
            </a:extLst>
          </p:cNvPr>
          <p:cNvSpPr/>
          <p:nvPr/>
        </p:nvSpPr>
        <p:spPr bwMode="auto">
          <a:xfrm>
            <a:off x="10973812"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7" name="Rectangle: Rounded Corners 186">
            <a:extLst>
              <a:ext uri="{FF2B5EF4-FFF2-40B4-BE49-F238E27FC236}">
                <a16:creationId xmlns:a16="http://schemas.microsoft.com/office/drawing/2014/main" id="{1E5A7D8D-7256-423A-AC51-246C888A0925}"/>
              </a:ext>
            </a:extLst>
          </p:cNvPr>
          <p:cNvSpPr/>
          <p:nvPr/>
        </p:nvSpPr>
        <p:spPr bwMode="auto">
          <a:xfrm>
            <a:off x="8970885"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8" name="Rectangle: Rounded Corners 187">
            <a:extLst>
              <a:ext uri="{FF2B5EF4-FFF2-40B4-BE49-F238E27FC236}">
                <a16:creationId xmlns:a16="http://schemas.microsoft.com/office/drawing/2014/main" id="{BABF3113-B92F-4D1F-90FB-14AB87C6DA85}"/>
              </a:ext>
            </a:extLst>
          </p:cNvPr>
          <p:cNvSpPr/>
          <p:nvPr/>
        </p:nvSpPr>
        <p:spPr bwMode="auto">
          <a:xfrm>
            <a:off x="9471617"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9" name="Rectangle: Rounded Corners 188">
            <a:extLst>
              <a:ext uri="{FF2B5EF4-FFF2-40B4-BE49-F238E27FC236}">
                <a16:creationId xmlns:a16="http://schemas.microsoft.com/office/drawing/2014/main" id="{05F48C0F-2C51-45A3-94B1-2270EA82D041}"/>
              </a:ext>
            </a:extLst>
          </p:cNvPr>
          <p:cNvSpPr/>
          <p:nvPr/>
        </p:nvSpPr>
        <p:spPr bwMode="auto">
          <a:xfrm>
            <a:off x="9972348"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0" name="Rectangle: Rounded Corners 189">
            <a:extLst>
              <a:ext uri="{FF2B5EF4-FFF2-40B4-BE49-F238E27FC236}">
                <a16:creationId xmlns:a16="http://schemas.microsoft.com/office/drawing/2014/main" id="{642A1448-545C-4E8C-AE51-A7C25765E9F2}"/>
              </a:ext>
            </a:extLst>
          </p:cNvPr>
          <p:cNvSpPr/>
          <p:nvPr/>
        </p:nvSpPr>
        <p:spPr bwMode="auto">
          <a:xfrm>
            <a:off x="10473079"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1" name="Rectangle: Rounded Corners 190">
            <a:extLst>
              <a:ext uri="{FF2B5EF4-FFF2-40B4-BE49-F238E27FC236}">
                <a16:creationId xmlns:a16="http://schemas.microsoft.com/office/drawing/2014/main" id="{D7AB11CF-A0DA-433F-9499-2C878404E3C3}"/>
              </a:ext>
            </a:extLst>
          </p:cNvPr>
          <p:cNvSpPr/>
          <p:nvPr/>
        </p:nvSpPr>
        <p:spPr bwMode="auto">
          <a:xfrm>
            <a:off x="10973812"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grpSp>
        <p:nvGrpSpPr>
          <p:cNvPr id="18" name="Group 17">
            <a:extLst>
              <a:ext uri="{FF2B5EF4-FFF2-40B4-BE49-F238E27FC236}">
                <a16:creationId xmlns:a16="http://schemas.microsoft.com/office/drawing/2014/main" id="{82477AB1-1C18-4954-9F5E-F4C46A1442F1}"/>
              </a:ext>
            </a:extLst>
          </p:cNvPr>
          <p:cNvGrpSpPr/>
          <p:nvPr/>
        </p:nvGrpSpPr>
        <p:grpSpPr>
          <a:xfrm>
            <a:off x="3620000" y="3558709"/>
            <a:ext cx="1998780" cy="1396440"/>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5934705" y="3818714"/>
            <a:ext cx="585752" cy="457585"/>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024774" y="3919394"/>
            <a:ext cx="405607" cy="255064"/>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152" name="TextBox 151">
            <a:extLst>
              <a:ext uri="{FF2B5EF4-FFF2-40B4-BE49-F238E27FC236}">
                <a16:creationId xmlns:a16="http://schemas.microsoft.com/office/drawing/2014/main" id="{FF3C4D05-553D-4566-934D-EC88D8BB5DE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253" name="Rectangle 252">
            <a:extLst>
              <a:ext uri="{FF2B5EF4-FFF2-40B4-BE49-F238E27FC236}">
                <a16:creationId xmlns:a16="http://schemas.microsoft.com/office/drawing/2014/main" id="{1A2F175C-3A32-4485-A6D1-2DD5D7738ED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id="{9FED15EA-83D1-421C-A562-3F82C39E24D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6" name="Rectangle: Rounded Corners 255">
            <a:extLst>
              <a:ext uri="{FF2B5EF4-FFF2-40B4-BE49-F238E27FC236}">
                <a16:creationId xmlns:a16="http://schemas.microsoft.com/office/drawing/2014/main" id="{CE71FA0A-DBE1-4510-AF2B-D2D53518D01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257" name="Rectangle: Rounded Corners 256">
            <a:extLst>
              <a:ext uri="{FF2B5EF4-FFF2-40B4-BE49-F238E27FC236}">
                <a16:creationId xmlns:a16="http://schemas.microsoft.com/office/drawing/2014/main" id="{F7889211-EA94-4433-8C33-CF2492152D2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258" name="Rectangle: Rounded Corners 257">
            <a:extLst>
              <a:ext uri="{FF2B5EF4-FFF2-40B4-BE49-F238E27FC236}">
                <a16:creationId xmlns:a16="http://schemas.microsoft.com/office/drawing/2014/main" id="{C246370F-1A11-4444-8FCE-00A12C04422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59" name="Rectangle: Rounded Corners 258">
            <a:extLst>
              <a:ext uri="{FF2B5EF4-FFF2-40B4-BE49-F238E27FC236}">
                <a16:creationId xmlns:a16="http://schemas.microsoft.com/office/drawing/2014/main" id="{58F56A18-F183-4640-9C7F-A9F65729797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82" name="Group 281">
            <a:extLst>
              <a:ext uri="{FF2B5EF4-FFF2-40B4-BE49-F238E27FC236}">
                <a16:creationId xmlns:a16="http://schemas.microsoft.com/office/drawing/2014/main" id="{292987F5-DC3D-4BC8-AB4C-F6EFF8109FC8}"/>
              </a:ext>
            </a:extLst>
          </p:cNvPr>
          <p:cNvGrpSpPr/>
          <p:nvPr/>
        </p:nvGrpSpPr>
        <p:grpSpPr>
          <a:xfrm>
            <a:off x="718982" y="1649453"/>
            <a:ext cx="573162" cy="508369"/>
            <a:chOff x="2878931" y="2940843"/>
            <a:chExt cx="1095375" cy="971550"/>
          </a:xfrm>
        </p:grpSpPr>
        <p:sp>
          <p:nvSpPr>
            <p:cNvPr id="283" name="Freeform: Shape 282">
              <a:extLst>
                <a:ext uri="{FF2B5EF4-FFF2-40B4-BE49-F238E27FC236}">
                  <a16:creationId xmlns:a16="http://schemas.microsoft.com/office/drawing/2014/main" id="{2D3A77F4-C2E6-443C-A21E-CBA6637E39D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4" name="Freeform: Shape 283">
              <a:extLst>
                <a:ext uri="{FF2B5EF4-FFF2-40B4-BE49-F238E27FC236}">
                  <a16:creationId xmlns:a16="http://schemas.microsoft.com/office/drawing/2014/main" id="{0C3AC9B5-DE9C-46F1-9997-341098DA3484}"/>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5" name="Freeform: Shape 284">
              <a:extLst>
                <a:ext uri="{FF2B5EF4-FFF2-40B4-BE49-F238E27FC236}">
                  <a16:creationId xmlns:a16="http://schemas.microsoft.com/office/drawing/2014/main" id="{44366893-1841-479F-956D-8C6930BE052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6" name="Freeform: Shape 285">
              <a:extLst>
                <a:ext uri="{FF2B5EF4-FFF2-40B4-BE49-F238E27FC236}">
                  <a16:creationId xmlns:a16="http://schemas.microsoft.com/office/drawing/2014/main" id="{96FD70C3-5D9C-4D74-8AC6-0280BA9377C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7" name="Freeform: Shape 286">
              <a:extLst>
                <a:ext uri="{FF2B5EF4-FFF2-40B4-BE49-F238E27FC236}">
                  <a16:creationId xmlns:a16="http://schemas.microsoft.com/office/drawing/2014/main" id="{85AC8DC9-8E5D-44F0-9EE8-855254393CD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8" name="Freeform: Shape 287">
              <a:extLst>
                <a:ext uri="{FF2B5EF4-FFF2-40B4-BE49-F238E27FC236}">
                  <a16:creationId xmlns:a16="http://schemas.microsoft.com/office/drawing/2014/main" id="{A3D74577-71FD-4491-BF66-71C8695A673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9" name="Freeform: Shape 288">
              <a:extLst>
                <a:ext uri="{FF2B5EF4-FFF2-40B4-BE49-F238E27FC236}">
                  <a16:creationId xmlns:a16="http://schemas.microsoft.com/office/drawing/2014/main" id="{22DC58F5-73F8-46CC-8626-9229BAA0C48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0" name="Group 289">
            <a:extLst>
              <a:ext uri="{FF2B5EF4-FFF2-40B4-BE49-F238E27FC236}">
                <a16:creationId xmlns:a16="http://schemas.microsoft.com/office/drawing/2014/main" id="{6F1FF19A-1DD7-44B5-B598-2F4069A73FE5}"/>
              </a:ext>
            </a:extLst>
          </p:cNvPr>
          <p:cNvGrpSpPr/>
          <p:nvPr/>
        </p:nvGrpSpPr>
        <p:grpSpPr>
          <a:xfrm>
            <a:off x="750744" y="5449176"/>
            <a:ext cx="610269" cy="540751"/>
            <a:chOff x="4360069" y="2943701"/>
            <a:chExt cx="1095375" cy="970597"/>
          </a:xfrm>
        </p:grpSpPr>
        <p:sp>
          <p:nvSpPr>
            <p:cNvPr id="291" name="Freeform: Shape 290">
              <a:extLst>
                <a:ext uri="{FF2B5EF4-FFF2-40B4-BE49-F238E27FC236}">
                  <a16:creationId xmlns:a16="http://schemas.microsoft.com/office/drawing/2014/main" id="{459D443D-888E-4475-934F-BF020EBFFC5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2" name="Freeform: Shape 291">
              <a:extLst>
                <a:ext uri="{FF2B5EF4-FFF2-40B4-BE49-F238E27FC236}">
                  <a16:creationId xmlns:a16="http://schemas.microsoft.com/office/drawing/2014/main" id="{D2079F2D-203C-4051-9678-CF6934C1560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3" name="Freeform: Shape 292">
              <a:extLst>
                <a:ext uri="{FF2B5EF4-FFF2-40B4-BE49-F238E27FC236}">
                  <a16:creationId xmlns:a16="http://schemas.microsoft.com/office/drawing/2014/main" id="{C3C2D40F-6D8A-4B88-926C-4CCA43CEDD7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4" name="Freeform: Shape 293">
              <a:extLst>
                <a:ext uri="{FF2B5EF4-FFF2-40B4-BE49-F238E27FC236}">
                  <a16:creationId xmlns:a16="http://schemas.microsoft.com/office/drawing/2014/main" id="{00CE699C-C546-4842-BC5D-22AB80A369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5" name="Freeform: Shape 294">
              <a:extLst>
                <a:ext uri="{FF2B5EF4-FFF2-40B4-BE49-F238E27FC236}">
                  <a16:creationId xmlns:a16="http://schemas.microsoft.com/office/drawing/2014/main" id="{E5CFABA8-69F4-4A7B-B3C2-B4FEBEB1847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6" name="Freeform: Shape 295">
              <a:extLst>
                <a:ext uri="{FF2B5EF4-FFF2-40B4-BE49-F238E27FC236}">
                  <a16:creationId xmlns:a16="http://schemas.microsoft.com/office/drawing/2014/main" id="{596CCF97-1609-477C-9D23-7C06D3C4CF8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7" name="Group 296">
            <a:extLst>
              <a:ext uri="{FF2B5EF4-FFF2-40B4-BE49-F238E27FC236}">
                <a16:creationId xmlns:a16="http://schemas.microsoft.com/office/drawing/2014/main" id="{E411EA7B-55C0-4047-B98A-AADECA7E95F8}"/>
              </a:ext>
            </a:extLst>
          </p:cNvPr>
          <p:cNvGrpSpPr/>
          <p:nvPr/>
        </p:nvGrpSpPr>
        <p:grpSpPr>
          <a:xfrm>
            <a:off x="689250" y="2921163"/>
            <a:ext cx="647376" cy="513072"/>
            <a:chOff x="3517678" y="3062050"/>
            <a:chExt cx="1225868" cy="971550"/>
          </a:xfrm>
        </p:grpSpPr>
        <p:sp>
          <p:nvSpPr>
            <p:cNvPr id="298" name="Freeform: Shape 297">
              <a:extLst>
                <a:ext uri="{FF2B5EF4-FFF2-40B4-BE49-F238E27FC236}">
                  <a16:creationId xmlns:a16="http://schemas.microsoft.com/office/drawing/2014/main" id="{08E5FA12-1F81-4A94-B72D-B4462BD465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9" name="Freeform: Shape 298">
              <a:extLst>
                <a:ext uri="{FF2B5EF4-FFF2-40B4-BE49-F238E27FC236}">
                  <a16:creationId xmlns:a16="http://schemas.microsoft.com/office/drawing/2014/main" id="{6210CC5F-40DF-45EE-96A0-4A724951ABFD}"/>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0" name="Freeform: Shape 299">
              <a:extLst>
                <a:ext uri="{FF2B5EF4-FFF2-40B4-BE49-F238E27FC236}">
                  <a16:creationId xmlns:a16="http://schemas.microsoft.com/office/drawing/2014/main" id="{D043A7C2-4B10-40B4-A7C7-1134BEFDEB7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1" name="Freeform: Shape 300">
              <a:extLst>
                <a:ext uri="{FF2B5EF4-FFF2-40B4-BE49-F238E27FC236}">
                  <a16:creationId xmlns:a16="http://schemas.microsoft.com/office/drawing/2014/main" id="{F28653EE-C6FD-4A01-BCC4-65CF725F0D8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2" name="Freeform: Shape 301">
              <a:extLst>
                <a:ext uri="{FF2B5EF4-FFF2-40B4-BE49-F238E27FC236}">
                  <a16:creationId xmlns:a16="http://schemas.microsoft.com/office/drawing/2014/main" id="{9F8D6425-FC6A-4F23-BDE0-AFCE0B63A65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3" name="Freeform: Shape 302">
              <a:extLst>
                <a:ext uri="{FF2B5EF4-FFF2-40B4-BE49-F238E27FC236}">
                  <a16:creationId xmlns:a16="http://schemas.microsoft.com/office/drawing/2014/main" id="{02D4BB26-D602-4CF1-8B8B-ED4F378E7C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4" name="Freeform: Shape 303">
              <a:extLst>
                <a:ext uri="{FF2B5EF4-FFF2-40B4-BE49-F238E27FC236}">
                  <a16:creationId xmlns:a16="http://schemas.microsoft.com/office/drawing/2014/main" id="{A0FB406B-7CC3-4068-83D2-0FF58D2744A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5" name="Freeform: Shape 304">
              <a:extLst>
                <a:ext uri="{FF2B5EF4-FFF2-40B4-BE49-F238E27FC236}">
                  <a16:creationId xmlns:a16="http://schemas.microsoft.com/office/drawing/2014/main" id="{B8E06D14-2162-4181-95CD-8F78668A18F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6" name="Freeform: Shape 305">
              <a:extLst>
                <a:ext uri="{FF2B5EF4-FFF2-40B4-BE49-F238E27FC236}">
                  <a16:creationId xmlns:a16="http://schemas.microsoft.com/office/drawing/2014/main" id="{50C8EE53-376B-4545-99FE-8EF930CBE95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7" name="Freeform: Shape 306">
              <a:extLst>
                <a:ext uri="{FF2B5EF4-FFF2-40B4-BE49-F238E27FC236}">
                  <a16:creationId xmlns:a16="http://schemas.microsoft.com/office/drawing/2014/main" id="{21290425-063E-4255-8742-ABA0A7AE9DE8}"/>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8" name="Freeform: Shape 307">
              <a:extLst>
                <a:ext uri="{FF2B5EF4-FFF2-40B4-BE49-F238E27FC236}">
                  <a16:creationId xmlns:a16="http://schemas.microsoft.com/office/drawing/2014/main" id="{3A321132-9440-47DD-B067-399DE05C63C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9" name="Freeform: Shape 308">
              <a:extLst>
                <a:ext uri="{FF2B5EF4-FFF2-40B4-BE49-F238E27FC236}">
                  <a16:creationId xmlns:a16="http://schemas.microsoft.com/office/drawing/2014/main" id="{B817F1AF-610E-406F-BACF-14F07FC9BB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10" name="Freeform: Shape 309">
              <a:extLst>
                <a:ext uri="{FF2B5EF4-FFF2-40B4-BE49-F238E27FC236}">
                  <a16:creationId xmlns:a16="http://schemas.microsoft.com/office/drawing/2014/main" id="{43DCE023-8C2D-4B22-BBD5-831FCEB2A7F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11" name="Graphic 310">
            <a:extLst>
              <a:ext uri="{FF2B5EF4-FFF2-40B4-BE49-F238E27FC236}">
                <a16:creationId xmlns:a16="http://schemas.microsoft.com/office/drawing/2014/main" id="{264C0147-3848-4839-B1C1-FC1187ADE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grpSp>
        <p:nvGrpSpPr>
          <p:cNvPr id="16" name="Group 15">
            <a:extLst>
              <a:ext uri="{FF2B5EF4-FFF2-40B4-BE49-F238E27FC236}">
                <a16:creationId xmlns:a16="http://schemas.microsoft.com/office/drawing/2014/main" id="{E86AB171-7510-4F30-A3FC-DFC493F95107}"/>
              </a:ext>
            </a:extLst>
          </p:cNvPr>
          <p:cNvGrpSpPr/>
          <p:nvPr/>
        </p:nvGrpSpPr>
        <p:grpSpPr>
          <a:xfrm>
            <a:off x="3015383" y="4445263"/>
            <a:ext cx="359528" cy="593075"/>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313" name="Rectangle: Rounded Corners 312">
            <a:extLst>
              <a:ext uri="{FF2B5EF4-FFF2-40B4-BE49-F238E27FC236}">
                <a16:creationId xmlns:a16="http://schemas.microsoft.com/office/drawing/2014/main" id="{F2A9158E-7BAF-4E7E-A200-7FA4E694BECE}"/>
              </a:ext>
            </a:extLst>
          </p:cNvPr>
          <p:cNvSpPr/>
          <p:nvPr/>
        </p:nvSpPr>
        <p:spPr bwMode="auto">
          <a:xfrm>
            <a:off x="7096453"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4" name="Rectangle: Rounded Corners 313">
            <a:extLst>
              <a:ext uri="{FF2B5EF4-FFF2-40B4-BE49-F238E27FC236}">
                <a16:creationId xmlns:a16="http://schemas.microsoft.com/office/drawing/2014/main" id="{D0E0F562-D2C3-4EBD-A8FF-55913A08B1BF}"/>
              </a:ext>
            </a:extLst>
          </p:cNvPr>
          <p:cNvSpPr/>
          <p:nvPr/>
        </p:nvSpPr>
        <p:spPr bwMode="auto">
          <a:xfrm>
            <a:off x="5405170"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5" name="Rectangle: Rounded Corners 314">
            <a:extLst>
              <a:ext uri="{FF2B5EF4-FFF2-40B4-BE49-F238E27FC236}">
                <a16:creationId xmlns:a16="http://schemas.microsoft.com/office/drawing/2014/main" id="{8C6F3B8B-FDA5-4E57-A242-7B899FE35E5A}"/>
              </a:ext>
            </a:extLst>
          </p:cNvPr>
          <p:cNvSpPr/>
          <p:nvPr/>
        </p:nvSpPr>
        <p:spPr bwMode="auto">
          <a:xfrm>
            <a:off x="7096453"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6" name="Rectangle: Rounded Corners 315">
            <a:extLst>
              <a:ext uri="{FF2B5EF4-FFF2-40B4-BE49-F238E27FC236}">
                <a16:creationId xmlns:a16="http://schemas.microsoft.com/office/drawing/2014/main" id="{D171B998-9E67-4833-A4EB-4D5C840C756A}"/>
              </a:ext>
            </a:extLst>
          </p:cNvPr>
          <p:cNvSpPr/>
          <p:nvPr/>
        </p:nvSpPr>
        <p:spPr bwMode="auto">
          <a:xfrm>
            <a:off x="5405170"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7" name="Rectangle: Rounded Corners 316">
            <a:extLst>
              <a:ext uri="{FF2B5EF4-FFF2-40B4-BE49-F238E27FC236}">
                <a16:creationId xmlns:a16="http://schemas.microsoft.com/office/drawing/2014/main" id="{A24C9D44-4C4E-4D21-8387-F24373D016AE}"/>
              </a:ext>
            </a:extLst>
          </p:cNvPr>
          <p:cNvSpPr/>
          <p:nvPr/>
        </p:nvSpPr>
        <p:spPr bwMode="auto">
          <a:xfrm>
            <a:off x="7095233"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8" name="Rectangle: Rounded Corners 317">
            <a:extLst>
              <a:ext uri="{FF2B5EF4-FFF2-40B4-BE49-F238E27FC236}">
                <a16:creationId xmlns:a16="http://schemas.microsoft.com/office/drawing/2014/main" id="{840026B1-7B5C-49CA-BA0A-833C3EF6A6E4}"/>
              </a:ext>
            </a:extLst>
          </p:cNvPr>
          <p:cNvSpPr/>
          <p:nvPr/>
        </p:nvSpPr>
        <p:spPr bwMode="auto">
          <a:xfrm>
            <a:off x="5405170"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9" name="Rectangle: Rounded Corners 318">
            <a:extLst>
              <a:ext uri="{FF2B5EF4-FFF2-40B4-BE49-F238E27FC236}">
                <a16:creationId xmlns:a16="http://schemas.microsoft.com/office/drawing/2014/main" id="{E943B024-C3E2-48C8-A013-ED7CC3C27161}"/>
              </a:ext>
            </a:extLst>
          </p:cNvPr>
          <p:cNvSpPr/>
          <p:nvPr/>
        </p:nvSpPr>
        <p:spPr bwMode="auto">
          <a:xfrm>
            <a:off x="7095233"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20" name="Rectangle: Rounded Corners 319">
            <a:extLst>
              <a:ext uri="{FF2B5EF4-FFF2-40B4-BE49-F238E27FC236}">
                <a16:creationId xmlns:a16="http://schemas.microsoft.com/office/drawing/2014/main" id="{6DA2A0BF-B85F-4172-A553-996F46C0FD73}"/>
              </a:ext>
            </a:extLst>
          </p:cNvPr>
          <p:cNvSpPr/>
          <p:nvPr/>
        </p:nvSpPr>
        <p:spPr bwMode="auto">
          <a:xfrm>
            <a:off x="5405170"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3" name="Rectangle 192">
            <a:hlinkClick r:id="rId5" action="ppaction://hlinksldjump"/>
            <a:extLst>
              <a:ext uri="{FF2B5EF4-FFF2-40B4-BE49-F238E27FC236}">
                <a16:creationId xmlns:a16="http://schemas.microsoft.com/office/drawing/2014/main" id="{6EE51DFC-1874-4429-905A-B0DA1BD04C3A}"/>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a:hlinkClick r:id="rId6" action="ppaction://hlinksldjump"/>
            <a:extLst>
              <a:ext uri="{FF2B5EF4-FFF2-40B4-BE49-F238E27FC236}">
                <a16:creationId xmlns:a16="http://schemas.microsoft.com/office/drawing/2014/main" id="{B7573816-AD6C-4C25-985D-59E711D397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hlinkClick r:id="rId7" action="ppaction://hlinksldjump"/>
            <a:extLst>
              <a:ext uri="{FF2B5EF4-FFF2-40B4-BE49-F238E27FC236}">
                <a16:creationId xmlns:a16="http://schemas.microsoft.com/office/drawing/2014/main" id="{F2A8DF63-F0A2-4F5B-959B-5A88D9B785A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a:hlinkClick r:id="rId8" action="ppaction://hlinksldjump"/>
            <a:extLst>
              <a:ext uri="{FF2B5EF4-FFF2-40B4-BE49-F238E27FC236}">
                <a16:creationId xmlns:a16="http://schemas.microsoft.com/office/drawing/2014/main" id="{2B7367D7-66EA-4B90-AF86-C4754B81C9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Rounded Corners 60">
            <a:extLst>
              <a:ext uri="{FF2B5EF4-FFF2-40B4-BE49-F238E27FC236}">
                <a16:creationId xmlns:a16="http://schemas.microsoft.com/office/drawing/2014/main" id="{2B22538B-24AB-A846-8614-6A175A10C18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98" name="Group 197">
            <a:extLst>
              <a:ext uri="{FF2B5EF4-FFF2-40B4-BE49-F238E27FC236}">
                <a16:creationId xmlns:a16="http://schemas.microsoft.com/office/drawing/2014/main" id="{72D1EEA4-56EA-C344-8ABD-FC1C1E22B4BE}"/>
              </a:ext>
            </a:extLst>
          </p:cNvPr>
          <p:cNvGrpSpPr/>
          <p:nvPr/>
        </p:nvGrpSpPr>
        <p:grpSpPr>
          <a:xfrm>
            <a:off x="771839" y="376707"/>
            <a:ext cx="547979" cy="528905"/>
            <a:chOff x="2368476" y="589018"/>
            <a:chExt cx="1012508" cy="977265"/>
          </a:xfrm>
        </p:grpSpPr>
        <p:sp>
          <p:nvSpPr>
            <p:cNvPr id="199" name="Freeform: Shape 67">
              <a:extLst>
                <a:ext uri="{FF2B5EF4-FFF2-40B4-BE49-F238E27FC236}">
                  <a16:creationId xmlns:a16="http://schemas.microsoft.com/office/drawing/2014/main" id="{9901CA68-0F1E-1348-B04D-2538DBDFFBD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68">
              <a:extLst>
                <a:ext uri="{FF2B5EF4-FFF2-40B4-BE49-F238E27FC236}">
                  <a16:creationId xmlns:a16="http://schemas.microsoft.com/office/drawing/2014/main" id="{FBCA9BEE-9E06-E548-8B83-F99C7287D2D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69">
              <a:extLst>
                <a:ext uri="{FF2B5EF4-FFF2-40B4-BE49-F238E27FC236}">
                  <a16:creationId xmlns:a16="http://schemas.microsoft.com/office/drawing/2014/main" id="{FF366417-0EA3-D34F-835D-121AEF48A4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70">
              <a:extLst>
                <a:ext uri="{FF2B5EF4-FFF2-40B4-BE49-F238E27FC236}">
                  <a16:creationId xmlns:a16="http://schemas.microsoft.com/office/drawing/2014/main" id="{355283B1-00AD-9F41-B37B-DAB48AA526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71">
              <a:extLst>
                <a:ext uri="{FF2B5EF4-FFF2-40B4-BE49-F238E27FC236}">
                  <a16:creationId xmlns:a16="http://schemas.microsoft.com/office/drawing/2014/main" id="{6DC25655-0F21-DF47-B7E4-3C436F78FE8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72">
              <a:extLst>
                <a:ext uri="{FF2B5EF4-FFF2-40B4-BE49-F238E27FC236}">
                  <a16:creationId xmlns:a16="http://schemas.microsoft.com/office/drawing/2014/main" id="{14E9F4C4-0768-CF41-81D4-2BBCD06330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73">
              <a:extLst>
                <a:ext uri="{FF2B5EF4-FFF2-40B4-BE49-F238E27FC236}">
                  <a16:creationId xmlns:a16="http://schemas.microsoft.com/office/drawing/2014/main" id="{973990EF-49CE-ED43-A9F3-1A98B106B7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74">
              <a:extLst>
                <a:ext uri="{FF2B5EF4-FFF2-40B4-BE49-F238E27FC236}">
                  <a16:creationId xmlns:a16="http://schemas.microsoft.com/office/drawing/2014/main" id="{719CA231-AFD9-0A4E-93BE-81C58A77498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75">
              <a:extLst>
                <a:ext uri="{FF2B5EF4-FFF2-40B4-BE49-F238E27FC236}">
                  <a16:creationId xmlns:a16="http://schemas.microsoft.com/office/drawing/2014/main" id="{78B910FB-CC97-5B4C-8ED7-7231DEEE994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76">
              <a:extLst>
                <a:ext uri="{FF2B5EF4-FFF2-40B4-BE49-F238E27FC236}">
                  <a16:creationId xmlns:a16="http://schemas.microsoft.com/office/drawing/2014/main" id="{CCDA7082-20C5-F741-9769-26133F497F0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77">
              <a:extLst>
                <a:ext uri="{FF2B5EF4-FFF2-40B4-BE49-F238E27FC236}">
                  <a16:creationId xmlns:a16="http://schemas.microsoft.com/office/drawing/2014/main" id="{07E059E8-F0B5-F84B-B2CE-0FF5547A289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1" name="Freeform: Shape 78">
              <a:extLst>
                <a:ext uri="{FF2B5EF4-FFF2-40B4-BE49-F238E27FC236}">
                  <a16:creationId xmlns:a16="http://schemas.microsoft.com/office/drawing/2014/main" id="{A16F79DF-C7EE-7F4A-BB15-CB9659D76DC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79">
              <a:extLst>
                <a:ext uri="{FF2B5EF4-FFF2-40B4-BE49-F238E27FC236}">
                  <a16:creationId xmlns:a16="http://schemas.microsoft.com/office/drawing/2014/main" id="{2A93F5FF-F51A-684A-BA70-478F6529581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80">
              <a:extLst>
                <a:ext uri="{FF2B5EF4-FFF2-40B4-BE49-F238E27FC236}">
                  <a16:creationId xmlns:a16="http://schemas.microsoft.com/office/drawing/2014/main" id="{AF9FA1B1-5CA7-D247-AFD8-C8C6EFBD0A4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81">
              <a:extLst>
                <a:ext uri="{FF2B5EF4-FFF2-40B4-BE49-F238E27FC236}">
                  <a16:creationId xmlns:a16="http://schemas.microsoft.com/office/drawing/2014/main" id="{07B96E5F-6C10-2847-9D86-933A0899254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82">
              <a:extLst>
                <a:ext uri="{FF2B5EF4-FFF2-40B4-BE49-F238E27FC236}">
                  <a16:creationId xmlns:a16="http://schemas.microsoft.com/office/drawing/2014/main" id="{7D5FD098-ECBD-0144-B6CA-73ADEF0FFFA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83">
              <a:extLst>
                <a:ext uri="{FF2B5EF4-FFF2-40B4-BE49-F238E27FC236}">
                  <a16:creationId xmlns:a16="http://schemas.microsoft.com/office/drawing/2014/main" id="{47C2B632-5B1A-A648-BDBA-9AF0CB545C2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84">
              <a:extLst>
                <a:ext uri="{FF2B5EF4-FFF2-40B4-BE49-F238E27FC236}">
                  <a16:creationId xmlns:a16="http://schemas.microsoft.com/office/drawing/2014/main" id="{3E6A271C-12FB-A849-A978-A7F5EC1974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85">
              <a:extLst>
                <a:ext uri="{FF2B5EF4-FFF2-40B4-BE49-F238E27FC236}">
                  <a16:creationId xmlns:a16="http://schemas.microsoft.com/office/drawing/2014/main" id="{F30B5795-863D-354E-A340-E4AA3510938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86">
              <a:extLst>
                <a:ext uri="{FF2B5EF4-FFF2-40B4-BE49-F238E27FC236}">
                  <a16:creationId xmlns:a16="http://schemas.microsoft.com/office/drawing/2014/main" id="{BE9E2975-5E0A-954F-895B-2AF9A245F9E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87">
              <a:extLst>
                <a:ext uri="{FF2B5EF4-FFF2-40B4-BE49-F238E27FC236}">
                  <a16:creationId xmlns:a16="http://schemas.microsoft.com/office/drawing/2014/main" id="{6C594941-3CF9-DA4E-BA20-03107C61F4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770467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1000"/>
                                        <p:tgtEl>
                                          <p:spTgt spid="314"/>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1000"/>
                                        <p:tgtEl>
                                          <p:spTgt spid="313"/>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6"/>
                                        </p:tgtEl>
                                        <p:attrNameLst>
                                          <p:attrName>style.visibility</p:attrName>
                                        </p:attrNameLst>
                                      </p:cBhvr>
                                      <p:to>
                                        <p:strVal val="visible"/>
                                      </p:to>
                                    </p:set>
                                    <p:animEffect transition="in" filter="fade">
                                      <p:cBhvr>
                                        <p:cTn id="53" dur="1000"/>
                                        <p:tgtEl>
                                          <p:spTgt spid="316"/>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childTnLst>
                                </p:cTn>
                              </p:par>
                              <p:par>
                                <p:cTn id="62" presetID="10" presetClass="exit" presetSubtype="0" fill="hold" grpId="1" nodeType="withEffect">
                                  <p:stCondLst>
                                    <p:cond delay="0"/>
                                  </p:stCondLst>
                                  <p:childTnLst>
                                    <p:animEffect transition="out" filter="fade">
                                      <p:cBhvr>
                                        <p:cTn id="63" dur="1000"/>
                                        <p:tgtEl>
                                          <p:spTgt spid="314"/>
                                        </p:tgtEl>
                                      </p:cBhvr>
                                    </p:animEffect>
                                    <p:set>
                                      <p:cBhvr>
                                        <p:cTn id="64" dur="1" fill="hold">
                                          <p:stCondLst>
                                            <p:cond delay="999"/>
                                          </p:stCondLst>
                                        </p:cTn>
                                        <p:tgtEl>
                                          <p:spTgt spid="3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3"/>
                                        </p:tgtEl>
                                      </p:cBhvr>
                                    </p:animEffect>
                                    <p:set>
                                      <p:cBhvr>
                                        <p:cTn id="67" dur="1" fill="hold">
                                          <p:stCondLst>
                                            <p:cond delay="999"/>
                                          </p:stCondLst>
                                        </p:cTn>
                                        <p:tgtEl>
                                          <p:spTgt spid="3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6"/>
                                        </p:tgtEl>
                                      </p:cBhvr>
                                    </p:animEffect>
                                    <p:set>
                                      <p:cBhvr>
                                        <p:cTn id="70" dur="1" fill="hold">
                                          <p:stCondLst>
                                            <p:cond delay="999"/>
                                          </p:stCondLst>
                                        </p:cTn>
                                        <p:tgtEl>
                                          <p:spTgt spid="31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5"/>
                                        </p:tgtEl>
                                      </p:cBhvr>
                                    </p:animEffect>
                                    <p:set>
                                      <p:cBhvr>
                                        <p:cTn id="73" dur="1" fill="hold">
                                          <p:stCondLst>
                                            <p:cond delay="999"/>
                                          </p:stCondLst>
                                        </p:cTn>
                                        <p:tgtEl>
                                          <p:spTgt spid="315"/>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7"/>
                                        </p:tgtEl>
                                        <p:attrNameLst>
                                          <p:attrName>style.visibility</p:attrName>
                                        </p:attrNameLst>
                                      </p:cBhvr>
                                      <p:to>
                                        <p:strVal val="visible"/>
                                      </p:to>
                                    </p:set>
                                    <p:animEffect transition="in" filter="fade">
                                      <p:cBhvr>
                                        <p:cTn id="81" dur="500"/>
                                        <p:tgtEl>
                                          <p:spTgt spid="317"/>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18"/>
                                        </p:tgtEl>
                                        <p:attrNameLst>
                                          <p:attrName>style.visibility</p:attrName>
                                        </p:attrNameLst>
                                      </p:cBhvr>
                                      <p:to>
                                        <p:strVal val="visible"/>
                                      </p:to>
                                    </p:set>
                                    <p:animEffect transition="in" filter="fade">
                                      <p:cBhvr>
                                        <p:cTn id="84" dur="500"/>
                                        <p:tgtEl>
                                          <p:spTgt spid="318"/>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0"/>
                                        </p:tgtEl>
                                        <p:attrNameLst>
                                          <p:attrName>style.visibility</p:attrName>
                                        </p:attrNameLst>
                                      </p:cBhvr>
                                      <p:to>
                                        <p:strVal val="visible"/>
                                      </p:to>
                                    </p:set>
                                    <p:animEffect transition="in" filter="fade">
                                      <p:cBhvr>
                                        <p:cTn id="87" dur="500"/>
                                        <p:tgtEl>
                                          <p:spTgt spid="320"/>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19"/>
                                        </p:tgtEl>
                                        <p:attrNameLst>
                                          <p:attrName>style.visibility</p:attrName>
                                        </p:attrNameLst>
                                      </p:cBhvr>
                                      <p:to>
                                        <p:strVal val="visible"/>
                                      </p:to>
                                    </p:set>
                                    <p:animEffect transition="in" filter="fade">
                                      <p:cBhvr>
                                        <p:cTn id="90" dur="500"/>
                                        <p:tgtEl>
                                          <p:spTgt spid="319"/>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1000"/>
                                        <p:tgtEl>
                                          <p:spTgt spid="19"/>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fade">
                                      <p:cBhvr>
                                        <p:cTn id="98" dur="500"/>
                                        <p:tgtEl>
                                          <p:spTgt spid="157"/>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158"/>
                                        </p:tgtEl>
                                        <p:attrNameLst>
                                          <p:attrName>style.visibility</p:attrName>
                                        </p:attrNameLst>
                                      </p:cBhvr>
                                      <p:to>
                                        <p:strVal val="visible"/>
                                      </p:to>
                                    </p:set>
                                    <p:animEffect transition="in" filter="fade">
                                      <p:cBhvr>
                                        <p:cTn id="101" dur="500"/>
                                        <p:tgtEl>
                                          <p:spTgt spid="15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169"/>
                                        </p:tgtEl>
                                        <p:attrNameLst>
                                          <p:attrName>style.visibility</p:attrName>
                                        </p:attrNameLst>
                                      </p:cBhvr>
                                      <p:to>
                                        <p:strVal val="visible"/>
                                      </p:to>
                                    </p:set>
                                    <p:animEffect transition="in" filter="fade">
                                      <p:cBhvr>
                                        <p:cTn id="104" dur="500"/>
                                        <p:tgtEl>
                                          <p:spTgt spid="169"/>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170"/>
                                        </p:tgtEl>
                                        <p:attrNameLst>
                                          <p:attrName>style.visibility</p:attrName>
                                        </p:attrNameLst>
                                      </p:cBhvr>
                                      <p:to>
                                        <p:strVal val="visible"/>
                                      </p:to>
                                    </p:set>
                                    <p:animEffect transition="in" filter="fade">
                                      <p:cBhvr>
                                        <p:cTn id="107" dur="500"/>
                                        <p:tgtEl>
                                          <p:spTgt spid="17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500"/>
                                        <p:tgtEl>
                                          <p:spTgt spid="171"/>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172"/>
                                        </p:tgtEl>
                                        <p:attrNameLst>
                                          <p:attrName>style.visibility</p:attrName>
                                        </p:attrNameLst>
                                      </p:cBhvr>
                                      <p:to>
                                        <p:strVal val="visible"/>
                                      </p:to>
                                    </p:set>
                                    <p:animEffect transition="in" filter="fade">
                                      <p:cBhvr>
                                        <p:cTn id="113" dur="500"/>
                                        <p:tgtEl>
                                          <p:spTgt spid="172"/>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173"/>
                                        </p:tgtEl>
                                        <p:attrNameLst>
                                          <p:attrName>style.visibility</p:attrName>
                                        </p:attrNameLst>
                                      </p:cBhvr>
                                      <p:to>
                                        <p:strVal val="visible"/>
                                      </p:to>
                                    </p:set>
                                    <p:animEffect transition="in" filter="fade">
                                      <p:cBhvr>
                                        <p:cTn id="116" dur="500"/>
                                        <p:tgtEl>
                                          <p:spTgt spid="173"/>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174"/>
                                        </p:tgtEl>
                                        <p:attrNameLst>
                                          <p:attrName>style.visibility</p:attrName>
                                        </p:attrNameLst>
                                      </p:cBhvr>
                                      <p:to>
                                        <p:strVal val="visible"/>
                                      </p:to>
                                    </p:set>
                                    <p:animEffect transition="in" filter="fade">
                                      <p:cBhvr>
                                        <p:cTn id="119" dur="500"/>
                                        <p:tgtEl>
                                          <p:spTgt spid="174"/>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176"/>
                                        </p:tgtEl>
                                        <p:attrNameLst>
                                          <p:attrName>style.visibility</p:attrName>
                                        </p:attrNameLst>
                                      </p:cBhvr>
                                      <p:to>
                                        <p:strVal val="visible"/>
                                      </p:to>
                                    </p:set>
                                    <p:animEffect transition="in" filter="fade">
                                      <p:cBhvr>
                                        <p:cTn id="125" dur="500"/>
                                        <p:tgtEl>
                                          <p:spTgt spid="176"/>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177"/>
                                        </p:tgtEl>
                                        <p:attrNameLst>
                                          <p:attrName>style.visibility</p:attrName>
                                        </p:attrNameLst>
                                      </p:cBhvr>
                                      <p:to>
                                        <p:strVal val="visible"/>
                                      </p:to>
                                    </p:set>
                                    <p:animEffect transition="in" filter="fade">
                                      <p:cBhvr>
                                        <p:cTn id="128" dur="500"/>
                                        <p:tgtEl>
                                          <p:spTgt spid="177"/>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178"/>
                                        </p:tgtEl>
                                        <p:attrNameLst>
                                          <p:attrName>style.visibility</p:attrName>
                                        </p:attrNameLst>
                                      </p:cBhvr>
                                      <p:to>
                                        <p:strVal val="visible"/>
                                      </p:to>
                                    </p:set>
                                    <p:animEffect transition="in" filter="fade">
                                      <p:cBhvr>
                                        <p:cTn id="131" dur="500"/>
                                        <p:tgtEl>
                                          <p:spTgt spid="178"/>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179"/>
                                        </p:tgtEl>
                                        <p:attrNameLst>
                                          <p:attrName>style.visibility</p:attrName>
                                        </p:attrNameLst>
                                      </p:cBhvr>
                                      <p:to>
                                        <p:strVal val="visible"/>
                                      </p:to>
                                    </p:set>
                                    <p:animEffect transition="in" filter="fade">
                                      <p:cBhvr>
                                        <p:cTn id="134" dur="500"/>
                                        <p:tgtEl>
                                          <p:spTgt spid="179"/>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180"/>
                                        </p:tgtEl>
                                        <p:attrNameLst>
                                          <p:attrName>style.visibility</p:attrName>
                                        </p:attrNameLst>
                                      </p:cBhvr>
                                      <p:to>
                                        <p:strVal val="visible"/>
                                      </p:to>
                                    </p:set>
                                    <p:animEffect transition="in" filter="fade">
                                      <p:cBhvr>
                                        <p:cTn id="137" dur="500"/>
                                        <p:tgtEl>
                                          <p:spTgt spid="180"/>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182"/>
                                        </p:tgtEl>
                                        <p:attrNameLst>
                                          <p:attrName>style.visibility</p:attrName>
                                        </p:attrNameLst>
                                      </p:cBhvr>
                                      <p:to>
                                        <p:strVal val="visible"/>
                                      </p:to>
                                    </p:set>
                                    <p:animEffect transition="in" filter="fade">
                                      <p:cBhvr>
                                        <p:cTn id="143" dur="500"/>
                                        <p:tgtEl>
                                          <p:spTgt spid="182"/>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183"/>
                                        </p:tgtEl>
                                        <p:attrNameLst>
                                          <p:attrName>style.visibility</p:attrName>
                                        </p:attrNameLst>
                                      </p:cBhvr>
                                      <p:to>
                                        <p:strVal val="visible"/>
                                      </p:to>
                                    </p:set>
                                    <p:animEffect transition="in" filter="fade">
                                      <p:cBhvr>
                                        <p:cTn id="146" dur="500"/>
                                        <p:tgtEl>
                                          <p:spTgt spid="183"/>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184"/>
                                        </p:tgtEl>
                                        <p:attrNameLst>
                                          <p:attrName>style.visibility</p:attrName>
                                        </p:attrNameLst>
                                      </p:cBhvr>
                                      <p:to>
                                        <p:strVal val="visible"/>
                                      </p:to>
                                    </p:set>
                                    <p:animEffect transition="in" filter="fade">
                                      <p:cBhvr>
                                        <p:cTn id="149" dur="500"/>
                                        <p:tgtEl>
                                          <p:spTgt spid="184"/>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188"/>
                                        </p:tgtEl>
                                        <p:attrNameLst>
                                          <p:attrName>style.visibility</p:attrName>
                                        </p:attrNameLst>
                                      </p:cBhvr>
                                      <p:to>
                                        <p:strVal val="visible"/>
                                      </p:to>
                                    </p:set>
                                    <p:animEffect transition="in" filter="fade">
                                      <p:cBhvr>
                                        <p:cTn id="161" dur="500"/>
                                        <p:tgtEl>
                                          <p:spTgt spid="188"/>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189"/>
                                        </p:tgtEl>
                                        <p:attrNameLst>
                                          <p:attrName>style.visibility</p:attrName>
                                        </p:attrNameLst>
                                      </p:cBhvr>
                                      <p:to>
                                        <p:strVal val="visible"/>
                                      </p:to>
                                    </p:set>
                                    <p:animEffect transition="in" filter="fade">
                                      <p:cBhvr>
                                        <p:cTn id="164" dur="500"/>
                                        <p:tgtEl>
                                          <p:spTgt spid="189"/>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190"/>
                                        </p:tgtEl>
                                        <p:attrNameLst>
                                          <p:attrName>style.visibility</p:attrName>
                                        </p:attrNameLst>
                                      </p:cBhvr>
                                      <p:to>
                                        <p:strVal val="visible"/>
                                      </p:to>
                                    </p:set>
                                    <p:animEffect transition="in" filter="fade">
                                      <p:cBhvr>
                                        <p:cTn id="167" dur="500"/>
                                        <p:tgtEl>
                                          <p:spTgt spid="190"/>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191"/>
                                        </p:tgtEl>
                                        <p:attrNameLst>
                                          <p:attrName>style.visibility</p:attrName>
                                        </p:attrNameLst>
                                      </p:cBhvr>
                                      <p:to>
                                        <p:strVal val="visible"/>
                                      </p:to>
                                    </p:set>
                                    <p:animEffect transition="in" filter="fade">
                                      <p:cBhvr>
                                        <p:cTn id="17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95" grpId="0" animBg="1"/>
      <p:bldP spid="97" grpId="0" animBg="1"/>
      <p:bldP spid="98" grpId="0" animBg="1"/>
      <p:bldP spid="101" grpId="0" animBg="1"/>
      <p:bldP spid="103" grpId="0" animBg="1"/>
      <p:bldP spid="104" grpId="0" animBg="1"/>
      <p:bldP spid="106" grpId="0" animBg="1"/>
      <p:bldP spid="108" grpId="0" animBg="1"/>
      <p:bldP spid="109" grpId="0" animBg="1"/>
      <p:bldP spid="111" grpId="0" animBg="1"/>
      <p:bldP spid="113" grpId="0" animBg="1"/>
      <p:bldP spid="114" grpId="0" animBg="1"/>
      <p:bldP spid="157" grpId="0" animBg="1"/>
      <p:bldP spid="15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8" grpId="0" animBg="1"/>
      <p:bldP spid="319" grpId="0" animBg="1"/>
      <p:bldP spid="320"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F33591-9E85-45AF-8F17-01912759F5D7}"/>
              </a:ext>
            </a:extLst>
          </p:cNvPr>
          <p:cNvGrpSpPr/>
          <p:nvPr/>
        </p:nvGrpSpPr>
        <p:grpSpPr>
          <a:xfrm>
            <a:off x="3303814" y="2188833"/>
            <a:ext cx="7676029" cy="2787108"/>
            <a:chOff x="3089198" y="2237005"/>
            <a:chExt cx="7829949" cy="2842995"/>
          </a:xfrm>
        </p:grpSpPr>
        <p:sp>
          <p:nvSpPr>
            <p:cNvPr id="137" name="Rectangle: Rounded Corners 136">
              <a:extLst>
                <a:ext uri="{FF2B5EF4-FFF2-40B4-BE49-F238E27FC236}">
                  <a16:creationId xmlns:a16="http://schemas.microsoft.com/office/drawing/2014/main" id="{684F4A27-0CFF-4B10-9572-E27E052588BF}"/>
                </a:ext>
              </a:extLst>
            </p:cNvPr>
            <p:cNvSpPr/>
            <p:nvPr/>
          </p:nvSpPr>
          <p:spPr bwMode="auto">
            <a:xfrm>
              <a:off x="3089198" y="2237005"/>
              <a:ext cx="7829940" cy="803738"/>
            </a:xfrm>
            <a:prstGeom prst="roundRect">
              <a:avLst>
                <a:gd name="adj" fmla="val 3125"/>
              </a:avLst>
            </a:prstGeom>
            <a:solidFill>
              <a:schemeClr val="tx1">
                <a:alpha val="1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Kubernetes API</a:t>
              </a:r>
            </a:p>
          </p:txBody>
        </p:sp>
        <p:sp>
          <p:nvSpPr>
            <p:cNvPr id="139" name="Rectangle: Rounded Corners 138">
              <a:extLst>
                <a:ext uri="{FF2B5EF4-FFF2-40B4-BE49-F238E27FC236}">
                  <a16:creationId xmlns:a16="http://schemas.microsoft.com/office/drawing/2014/main" id="{292617B5-4D8F-4D43-8F5D-CC079B995F4D}"/>
                </a:ext>
              </a:extLst>
            </p:cNvPr>
            <p:cNvSpPr/>
            <p:nvPr/>
          </p:nvSpPr>
          <p:spPr bwMode="auto">
            <a:xfrm>
              <a:off x="3089198"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0" name="Rectangle: Rounded Corners 139">
              <a:extLst>
                <a:ext uri="{FF2B5EF4-FFF2-40B4-BE49-F238E27FC236}">
                  <a16:creationId xmlns:a16="http://schemas.microsoft.com/office/drawing/2014/main" id="{0F1A0662-C299-40AE-94D4-C776C2264FDA}"/>
                </a:ext>
              </a:extLst>
            </p:cNvPr>
            <p:cNvSpPr/>
            <p:nvPr/>
          </p:nvSpPr>
          <p:spPr bwMode="auto">
            <a:xfrm>
              <a:off x="4683242"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2" name="Rectangle: Rounded Corners 141">
              <a:extLst>
                <a:ext uri="{FF2B5EF4-FFF2-40B4-BE49-F238E27FC236}">
                  <a16:creationId xmlns:a16="http://schemas.microsoft.com/office/drawing/2014/main" id="{0087D0E1-5CAB-4709-BD60-BD0EF5BB8AA4}"/>
                </a:ext>
              </a:extLst>
            </p:cNvPr>
            <p:cNvSpPr/>
            <p:nvPr/>
          </p:nvSpPr>
          <p:spPr bwMode="auto">
            <a:xfrm>
              <a:off x="6277286"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3" name="Rectangle: Rounded Corners 142">
              <a:extLst>
                <a:ext uri="{FF2B5EF4-FFF2-40B4-BE49-F238E27FC236}">
                  <a16:creationId xmlns:a16="http://schemas.microsoft.com/office/drawing/2014/main" id="{9A424411-A9F2-4C14-9222-15F2C451C3F8}"/>
                </a:ext>
              </a:extLst>
            </p:cNvPr>
            <p:cNvSpPr/>
            <p:nvPr/>
          </p:nvSpPr>
          <p:spPr bwMode="auto">
            <a:xfrm>
              <a:off x="7871330"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5" name="Rectangle: Rounded Corners 144">
              <a:extLst>
                <a:ext uri="{FF2B5EF4-FFF2-40B4-BE49-F238E27FC236}">
                  <a16:creationId xmlns:a16="http://schemas.microsoft.com/office/drawing/2014/main" id="{40DBCC59-629B-4EA3-A787-2EAB55352279}"/>
                </a:ext>
              </a:extLst>
            </p:cNvPr>
            <p:cNvSpPr/>
            <p:nvPr/>
          </p:nvSpPr>
          <p:spPr bwMode="auto">
            <a:xfrm>
              <a:off x="9465374" y="3201974"/>
              <a:ext cx="1453773" cy="1878026"/>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virtual </a:t>
              </a:r>
              <a:r>
                <a:rPr lang="en-US" sz="1765" dirty="0" err="1">
                  <a:solidFill>
                    <a:srgbClr val="505050"/>
                  </a:solidFill>
                  <a:latin typeface="Segoe UI"/>
                  <a:ea typeface="Segoe UI" pitchFamily="34" charset="0"/>
                  <a:cs typeface="Segoe UI" pitchFamily="34" charset="0"/>
                </a:rPr>
                <a:t>kubelet</a:t>
              </a:r>
              <a:endParaRPr lang="en-US" sz="1765" dirty="0">
                <a:solidFill>
                  <a:srgbClr val="505050"/>
                </a:solidFill>
                <a:latin typeface="Segoe UI"/>
                <a:ea typeface="Segoe UI" pitchFamily="34" charset="0"/>
                <a:cs typeface="Segoe UI" pitchFamily="34" charset="0"/>
              </a:endParaRPr>
            </a:p>
          </p:txBody>
        </p:sp>
        <p:sp>
          <p:nvSpPr>
            <p:cNvPr id="146" name="Rectangle: Rounded Corners 145">
              <a:extLst>
                <a:ext uri="{FF2B5EF4-FFF2-40B4-BE49-F238E27FC236}">
                  <a16:creationId xmlns:a16="http://schemas.microsoft.com/office/drawing/2014/main" id="{2D8E7604-460E-4E99-9200-94744D3E60B2}"/>
                </a:ext>
              </a:extLst>
            </p:cNvPr>
            <p:cNvSpPr/>
            <p:nvPr/>
          </p:nvSpPr>
          <p:spPr bwMode="auto">
            <a:xfrm>
              <a:off x="3285139"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7" name="Rectangle: Rounded Corners 146">
              <a:extLst>
                <a:ext uri="{FF2B5EF4-FFF2-40B4-BE49-F238E27FC236}">
                  <a16:creationId xmlns:a16="http://schemas.microsoft.com/office/drawing/2014/main" id="{4C94036C-2B16-46F6-A4CE-90E6A8FC5E6E}"/>
                </a:ext>
              </a:extLst>
            </p:cNvPr>
            <p:cNvSpPr/>
            <p:nvPr/>
          </p:nvSpPr>
          <p:spPr bwMode="auto">
            <a:xfrm>
              <a:off x="4858820"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463D4447-DE97-412B-83A8-C54A9AC517FE}"/>
                </a:ext>
              </a:extLst>
            </p:cNvPr>
            <p:cNvSpPr/>
            <p:nvPr/>
          </p:nvSpPr>
          <p:spPr bwMode="auto">
            <a:xfrm>
              <a:off x="6473223"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000DADE3-CC45-41A8-9C28-BB2FD147F76C}"/>
                </a:ext>
              </a:extLst>
            </p:cNvPr>
            <p:cNvSpPr/>
            <p:nvPr/>
          </p:nvSpPr>
          <p:spPr bwMode="auto">
            <a:xfrm>
              <a:off x="8067271"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grpSp>
      <p:sp>
        <p:nvSpPr>
          <p:cNvPr id="153" name="Text Placeholder 2">
            <a:extLst>
              <a:ext uri="{FF2B5EF4-FFF2-40B4-BE49-F238E27FC236}">
                <a16:creationId xmlns:a16="http://schemas.microsoft.com/office/drawing/2014/main" id="{30EA6C41-B748-42A2-9D9C-60F9B2EAEAFC}"/>
              </a:ext>
            </a:extLst>
          </p:cNvPr>
          <p:cNvSpPr txBox="1">
            <a:spLocks/>
          </p:cNvSpPr>
          <p:nvPr/>
        </p:nvSpPr>
        <p:spPr>
          <a:xfrm>
            <a:off x="3303815" y="5298573"/>
            <a:ext cx="3479579"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en-US" sz="1568" dirty="0">
                <a:solidFill>
                  <a:srgbClr val="002050">
                    <a:lumMod val="75000"/>
                    <a:lumOff val="25000"/>
                  </a:srgbClr>
                </a:solidFill>
                <a:latin typeface="Consolas" charset="0"/>
                <a:ea typeface="Consolas" charset="0"/>
                <a:cs typeface="Consolas" charset="0"/>
              </a:rPr>
              <a:t>Typical </a:t>
            </a:r>
            <a:r>
              <a:rPr lang="en-US" sz="1568" dirty="0" err="1">
                <a:solidFill>
                  <a:srgbClr val="002050">
                    <a:lumMod val="75000"/>
                    <a:lumOff val="25000"/>
                  </a:srgbClr>
                </a:solidFill>
                <a:latin typeface="Consolas" charset="0"/>
                <a:ea typeface="Consolas" charset="0"/>
                <a:cs typeface="Consolas" charset="0"/>
              </a:rPr>
              <a:t>kubelets</a:t>
            </a:r>
            <a:r>
              <a:rPr lang="en-US" sz="1568" dirty="0">
                <a:solidFill>
                  <a:srgbClr val="002050">
                    <a:lumMod val="75000"/>
                    <a:lumOff val="25000"/>
                  </a:srgbClr>
                </a:solidFill>
                <a:latin typeface="Consolas" charset="0"/>
                <a:ea typeface="Consolas" charset="0"/>
                <a:cs typeface="Consolas" charset="0"/>
              </a:rPr>
              <a:t> implement the pod and container operations for each node as usual.</a:t>
            </a:r>
          </a:p>
        </p:txBody>
      </p:sp>
      <p:sp>
        <p:nvSpPr>
          <p:cNvPr id="154" name="Text Placeholder 2">
            <a:extLst>
              <a:ext uri="{FF2B5EF4-FFF2-40B4-BE49-F238E27FC236}">
                <a16:creationId xmlns:a16="http://schemas.microsoft.com/office/drawing/2014/main" id="{822F253F-5979-4929-B2C6-613477517BE0}"/>
              </a:ext>
            </a:extLst>
          </p:cNvPr>
          <p:cNvSpPr txBox="1">
            <a:spLocks/>
          </p:cNvSpPr>
          <p:nvPr/>
        </p:nvSpPr>
        <p:spPr>
          <a:xfrm>
            <a:off x="7024224" y="5298573"/>
            <a:ext cx="3955611"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896386">
              <a:lnSpc>
                <a:spcPct val="100000"/>
              </a:lnSpc>
              <a:spcBef>
                <a:spcPts val="0"/>
              </a:spcBef>
              <a:buSzTx/>
              <a:buNone/>
            </a:pPr>
            <a:r>
              <a:rPr lang="en-US" sz="1568" dirty="0">
                <a:solidFill>
                  <a:srgbClr val="008272"/>
                </a:solidFill>
                <a:latin typeface="Consolas" charset="0"/>
                <a:ea typeface="Consolas" charset="0"/>
                <a:cs typeface="Consolas" charset="0"/>
              </a:rPr>
              <a:t>Virtual </a:t>
            </a:r>
            <a:r>
              <a:rPr lang="en-US" sz="1568" dirty="0" err="1">
                <a:solidFill>
                  <a:srgbClr val="008272"/>
                </a:solidFill>
                <a:latin typeface="Consolas" charset="0"/>
                <a:ea typeface="Consolas" charset="0"/>
                <a:cs typeface="Consolas" charset="0"/>
              </a:rPr>
              <a:t>kublet</a:t>
            </a:r>
            <a:r>
              <a:rPr lang="en-US" sz="1568" dirty="0">
                <a:solidFill>
                  <a:srgbClr val="008272"/>
                </a:solidFill>
                <a:latin typeface="Consolas" charset="0"/>
                <a:ea typeface="Consolas" charset="0"/>
                <a:cs typeface="Consolas" charset="0"/>
              </a:rPr>
              <a:t> registers itself as a “node” and allows developers to program their own behaviors for operations on pods and containers. </a:t>
            </a:r>
          </a:p>
        </p:txBody>
      </p:sp>
      <p:sp>
        <p:nvSpPr>
          <p:cNvPr id="44" name="Title 4">
            <a:extLst>
              <a:ext uri="{FF2B5EF4-FFF2-40B4-BE49-F238E27FC236}">
                <a16:creationId xmlns:a16="http://schemas.microsoft.com/office/drawing/2014/main" id="{197C0C7A-CBAF-4AF6-9E54-417DB5484DB8}"/>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84F243CE-925D-458A-9187-867ED409D492}"/>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46" name="TextBox 45">
            <a:extLst>
              <a:ext uri="{FF2B5EF4-FFF2-40B4-BE49-F238E27FC236}">
                <a16:creationId xmlns:a16="http://schemas.microsoft.com/office/drawing/2014/main" id="{52BD7E9D-D6CF-4176-97CB-C962F762600B}"/>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Virtual </a:t>
            </a:r>
            <a:r>
              <a:rPr lang="en-US" sz="2353" dirty="0" err="1">
                <a:solidFill>
                  <a:srgbClr val="0072C6"/>
                </a:solidFill>
                <a:latin typeface="Segoe UI"/>
                <a:cs typeface="Segoe UI Semibold" panose="020B0702040204020203" pitchFamily="34" charset="0"/>
              </a:rPr>
              <a:t>Kubelet</a:t>
            </a:r>
            <a:endParaRPr lang="en-US" sz="2353" dirty="0">
              <a:solidFill>
                <a:srgbClr val="0072C6"/>
              </a:solidFill>
              <a:latin typeface="Segoe UI"/>
              <a:cs typeface="Segoe UI Semibold" panose="020B0702040204020203" pitchFamily="34" charset="0"/>
            </a:endParaRPr>
          </a:p>
        </p:txBody>
      </p:sp>
      <p:sp>
        <p:nvSpPr>
          <p:cNvPr id="106" name="Rectangle 105">
            <a:extLst>
              <a:ext uri="{FF2B5EF4-FFF2-40B4-BE49-F238E27FC236}">
                <a16:creationId xmlns:a16="http://schemas.microsoft.com/office/drawing/2014/main" id="{8C915C71-8372-436F-B7D9-15417520FDA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8EE74112-7FC4-46E9-BBDF-4D31862200E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C30D716D-9BAF-4E9B-8CA3-528390E1683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0" name="Rectangle: Rounded Corners 109">
            <a:extLst>
              <a:ext uri="{FF2B5EF4-FFF2-40B4-BE49-F238E27FC236}">
                <a16:creationId xmlns:a16="http://schemas.microsoft.com/office/drawing/2014/main" id="{92F39F53-730F-4483-A8DA-29650C65941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1" name="Rectangle: Rounded Corners 110">
            <a:extLst>
              <a:ext uri="{FF2B5EF4-FFF2-40B4-BE49-F238E27FC236}">
                <a16:creationId xmlns:a16="http://schemas.microsoft.com/office/drawing/2014/main" id="{BEE28C9F-9DE4-4CC6-B53A-DB0990CB9A0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2" name="Rectangle: Rounded Corners 111">
            <a:extLst>
              <a:ext uri="{FF2B5EF4-FFF2-40B4-BE49-F238E27FC236}">
                <a16:creationId xmlns:a16="http://schemas.microsoft.com/office/drawing/2014/main" id="{CE816414-493D-4C81-95CB-624A2EC885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5" name="Group 134">
            <a:extLst>
              <a:ext uri="{FF2B5EF4-FFF2-40B4-BE49-F238E27FC236}">
                <a16:creationId xmlns:a16="http://schemas.microsoft.com/office/drawing/2014/main" id="{1CD60922-FA78-48AA-95BC-0A29B97F9756}"/>
              </a:ext>
            </a:extLst>
          </p:cNvPr>
          <p:cNvGrpSpPr/>
          <p:nvPr/>
        </p:nvGrpSpPr>
        <p:grpSpPr>
          <a:xfrm>
            <a:off x="718982" y="1649453"/>
            <a:ext cx="573162" cy="508369"/>
            <a:chOff x="2878931" y="2940843"/>
            <a:chExt cx="1095375" cy="971550"/>
          </a:xfrm>
        </p:grpSpPr>
        <p:sp>
          <p:nvSpPr>
            <p:cNvPr id="136" name="Freeform: Shape 135">
              <a:extLst>
                <a:ext uri="{FF2B5EF4-FFF2-40B4-BE49-F238E27FC236}">
                  <a16:creationId xmlns:a16="http://schemas.microsoft.com/office/drawing/2014/main" id="{E6BDD749-2828-4FDF-9047-E83B30B7679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D936B17-E0D4-49EC-B950-199F590A36C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0D7014D8-009C-4E93-A8A1-243489CB16B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A6430F0D-B727-4121-B66A-04CE0958516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89386CF-072B-4CE6-9A4B-DD80C9137D8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33BEDAA3-DD64-4291-8642-3672F290969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251D0227-4C2A-4C2D-9B1F-8D9C31CF87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F4307EF4-2691-455D-88F5-CE1A8C76CC41}"/>
              </a:ext>
            </a:extLst>
          </p:cNvPr>
          <p:cNvGrpSpPr/>
          <p:nvPr/>
        </p:nvGrpSpPr>
        <p:grpSpPr>
          <a:xfrm>
            <a:off x="750744" y="5449176"/>
            <a:ext cx="610269" cy="540751"/>
            <a:chOff x="4360069" y="2943701"/>
            <a:chExt cx="1095375" cy="970597"/>
          </a:xfrm>
        </p:grpSpPr>
        <p:sp>
          <p:nvSpPr>
            <p:cNvPr id="156" name="Freeform: Shape 155">
              <a:extLst>
                <a:ext uri="{FF2B5EF4-FFF2-40B4-BE49-F238E27FC236}">
                  <a16:creationId xmlns:a16="http://schemas.microsoft.com/office/drawing/2014/main" id="{95C9CDF4-7FB7-429A-92CA-7CA779B81F7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20757A-07B3-4A93-9B2F-96191CD7EB04}"/>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0206561C-7C13-4134-BABD-A0CB5DA4A9E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454C9D74-E491-4531-A881-31A7BD5A7DC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CBEC2A6-564C-469E-8256-F406C1C20F1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F384FDA-68D7-477A-9D56-8047E90616E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2" name="Group 161">
            <a:extLst>
              <a:ext uri="{FF2B5EF4-FFF2-40B4-BE49-F238E27FC236}">
                <a16:creationId xmlns:a16="http://schemas.microsoft.com/office/drawing/2014/main" id="{12CB8546-759C-4C92-A468-8FCE72F0FBCE}"/>
              </a:ext>
            </a:extLst>
          </p:cNvPr>
          <p:cNvGrpSpPr/>
          <p:nvPr/>
        </p:nvGrpSpPr>
        <p:grpSpPr>
          <a:xfrm>
            <a:off x="689250" y="2921163"/>
            <a:ext cx="647376" cy="513072"/>
            <a:chOff x="3517678" y="3062050"/>
            <a:chExt cx="1225868" cy="971550"/>
          </a:xfrm>
        </p:grpSpPr>
        <p:sp>
          <p:nvSpPr>
            <p:cNvPr id="163" name="Freeform: Shape 162">
              <a:extLst>
                <a:ext uri="{FF2B5EF4-FFF2-40B4-BE49-F238E27FC236}">
                  <a16:creationId xmlns:a16="http://schemas.microsoft.com/office/drawing/2014/main" id="{8AF899CF-3A06-4F82-8BD7-A9FFE3B453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4DA5A3DC-E4C7-4392-924F-E2486DA9A7B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7E9BD8B5-D11D-43A8-BD44-910740F722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E09BCE50-55DA-46B7-901D-8E3921831E2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3F1EB9A9-B847-4F6F-96EC-F2AD273D808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A839125A-E090-4B80-BB8F-B72B5381D1C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68A02D91-012E-41B8-B612-E17F118E8D5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3216BD09-BA73-477E-B3DB-072941A295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EBAE51E0-2BCD-404F-A017-C08A2EEA2EC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9D08DD1-A00C-4726-A337-E16217085B5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F95BE7AA-7F0D-4191-A214-3FCA03E8B33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F75DD84F-754C-47EB-A4FF-C241E26E927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2F3852CC-4762-426D-93CB-8A288064C70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6" name="Graphic 175">
            <a:extLst>
              <a:ext uri="{FF2B5EF4-FFF2-40B4-BE49-F238E27FC236}">
                <a16:creationId xmlns:a16="http://schemas.microsoft.com/office/drawing/2014/main" id="{8D848EB1-3F18-4BD8-87AC-684EFC8E40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8" name="Rectangle 77">
            <a:hlinkClick r:id="rId5" action="ppaction://hlinksldjump"/>
            <a:extLst>
              <a:ext uri="{FF2B5EF4-FFF2-40B4-BE49-F238E27FC236}">
                <a16:creationId xmlns:a16="http://schemas.microsoft.com/office/drawing/2014/main" id="{CDA925C2-CBEC-41AB-8F54-46FC4425B0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6" action="ppaction://hlinksldjump"/>
            <a:extLst>
              <a:ext uri="{FF2B5EF4-FFF2-40B4-BE49-F238E27FC236}">
                <a16:creationId xmlns:a16="http://schemas.microsoft.com/office/drawing/2014/main" id="{50B0159B-0645-4B88-9035-B227B754EC6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7" action="ppaction://hlinksldjump"/>
            <a:extLst>
              <a:ext uri="{FF2B5EF4-FFF2-40B4-BE49-F238E27FC236}">
                <a16:creationId xmlns:a16="http://schemas.microsoft.com/office/drawing/2014/main" id="{8005BF52-701B-4C9D-B354-8FBC5113C1E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8" action="ppaction://hlinksldjump"/>
            <a:extLst>
              <a:ext uri="{FF2B5EF4-FFF2-40B4-BE49-F238E27FC236}">
                <a16:creationId xmlns:a16="http://schemas.microsoft.com/office/drawing/2014/main" id="{42B81C8F-CAE1-4F85-BEA4-D28C5A2CC5D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5E818D80-40E4-A546-B335-34EEFA910CA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F1D05733-5A99-8746-83A3-0ADFEAFA3BC1}"/>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853A826-8D65-0648-9FDF-215A1F43620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0B89455E-A07C-4149-BDF9-C0EB2550E13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B02D3CEE-2506-0740-B137-29CE2C7AEFE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FF8D33B5-9FB3-4347-9BC2-15957F089F0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CE93D198-E06C-D84B-9ED3-89783097DC5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9AE5DD2-B192-0047-A546-09C07D7FB67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0CFD62A1-A151-9148-AD49-C1295342F28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E6955AB7-427B-EC4B-9C62-C392F2EDD9A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02852A24-8776-1A4B-9ED5-B381D2478D8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236D5BFC-2E0A-7945-A3DD-67CCCD9B9C6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B66B04F8-528B-9946-B331-AADA074C4CD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925D0345-ABDF-574C-9D87-570310BF8DD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22CEFD16-498D-5C40-9617-3C190DC3E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1CB6C32C-2291-2447-99D9-31AF54EF61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D3A47999-7AC1-8A44-B069-BA5CDF773C5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E7337E3A-39B0-A24B-A51E-DBE88F3156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D0FA9BEB-F674-8347-AC02-7529002C0CC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567F5A01-91E2-5444-AC33-7968FF2905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C81CC711-6604-E245-91A0-EF9CA6B781A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D5638CBD-7423-A140-B916-9F8FF20FE1B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075CA9FF-7904-AD4A-962D-015A825E36E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57030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0" y="2045598"/>
            <a:ext cx="12192000" cy="1311128"/>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Why should customers care about </a:t>
            </a:r>
            <a:br>
              <a:rPr lang="en-US" sz="4400" dirty="0">
                <a:solidFill>
                  <a:srgbClr val="666666"/>
                </a:solidFill>
                <a:latin typeface="+mj-lt"/>
              </a:rPr>
            </a:br>
            <a:r>
              <a:rPr lang="en-US" sz="4400" b="1" dirty="0">
                <a:solidFill>
                  <a:srgbClr val="666666"/>
                </a:solidFill>
                <a:latin typeface="+mj-lt"/>
              </a:rPr>
              <a:t>containers</a:t>
            </a:r>
            <a:r>
              <a:rPr lang="en-US" sz="4400" dirty="0">
                <a:solidFill>
                  <a:srgbClr val="666666"/>
                </a:solidFill>
                <a:latin typeface="+mj-lt"/>
              </a:rPr>
              <a:t> and </a:t>
            </a:r>
            <a:r>
              <a:rPr lang="en-US" sz="4400" b="1" dirty="0">
                <a:solidFill>
                  <a:srgbClr val="666666"/>
                </a:solidFill>
                <a:latin typeface="+mj-lt"/>
              </a:rPr>
              <a:t>microservices</a:t>
            </a:r>
            <a:r>
              <a:rPr lang="en-US" sz="4400" dirty="0">
                <a:solidFill>
                  <a:srgbClr val="666666"/>
                </a:solidFill>
                <a:latin typeface="+mj-lt"/>
              </a:rPr>
              <a:t>?</a:t>
            </a:r>
          </a:p>
        </p:txBody>
      </p:sp>
    </p:spTree>
    <p:extLst>
      <p:ext uri="{BB962C8B-B14F-4D97-AF65-F5344CB8AC3E}">
        <p14:creationId xmlns:p14="http://schemas.microsoft.com/office/powerpoint/2010/main" val="626356130"/>
      </p:ext>
    </p:extLst>
  </p:cSld>
  <p:clrMapOvr>
    <a:overrideClrMapping bg1="lt1" tx1="dk1" bg2="lt2" tx2="dk2" accent1="accent1" accent2="accent2" accent3="accent3" accent4="accent4" accent5="accent5" accent6="accent6" hlink="hlink" folHlink="folHlink"/>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BE890412-3C6B-4A9B-8F4E-A49E687C54A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Azure Container Registry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8554970E-2BAE-46EF-A24D-A7C9B1354A71}"/>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9A0180CF-8811-4AEC-A2F9-948B27F34B36}"/>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3A3611F4-4388-4B5E-9894-99D9051ACFF3}"/>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9E8E785-91B5-48C1-8E8B-3655AE1E5FBE}"/>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2CBBBEFC-A342-4614-8629-65527FEF767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A27224BA-6ABE-4B3E-BD95-1A188901943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B92A089B-0255-4347-847A-AECC4CFD3233}"/>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4425F243-9EDF-4A95-BF66-384F3833008E}"/>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E0350D2C-9991-4D91-BC3E-4D0299881F19}"/>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8A79262E-9978-4216-8EAF-9127BA739423}"/>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a:hlinkClick r:id="rId10" action="ppaction://hlinksldjump"/>
            <a:extLst>
              <a:ext uri="{FF2B5EF4-FFF2-40B4-BE49-F238E27FC236}">
                <a16:creationId xmlns:a16="http://schemas.microsoft.com/office/drawing/2014/main" id="{0C443CEA-8BCF-4A8F-93EC-51DAF2F80897}"/>
              </a:ext>
            </a:extLst>
          </p:cNvPr>
          <p:cNvSpPr/>
          <p:nvPr/>
        </p:nvSpPr>
        <p:spPr bwMode="auto">
          <a:xfrm>
            <a:off x="9849774"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a:hlinkClick r:id="rId11" action="ppaction://hlinksldjump"/>
            <a:extLst>
              <a:ext uri="{FF2B5EF4-FFF2-40B4-BE49-F238E27FC236}">
                <a16:creationId xmlns:a16="http://schemas.microsoft.com/office/drawing/2014/main" id="{3E9BD5B6-B0CF-44B9-84FC-8CFE0D444A14}"/>
              </a:ext>
            </a:extLst>
          </p:cNvPr>
          <p:cNvSpPr/>
          <p:nvPr/>
        </p:nvSpPr>
        <p:spPr bwMode="auto">
          <a:xfrm>
            <a:off x="8314300"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a:hlinkClick r:id="rId12" action="ppaction://hlinksldjump"/>
            <a:extLst>
              <a:ext uri="{FF2B5EF4-FFF2-40B4-BE49-F238E27FC236}">
                <a16:creationId xmlns:a16="http://schemas.microsoft.com/office/drawing/2014/main" id="{16B4D15A-1B94-47D7-B401-5AA24CECE7CB}"/>
              </a:ext>
            </a:extLst>
          </p:cNvPr>
          <p:cNvSpPr/>
          <p:nvPr/>
        </p:nvSpPr>
        <p:spPr bwMode="auto">
          <a:xfrm>
            <a:off x="8314300"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10" action="ppaction://hlinksldjump"/>
            <a:extLst>
              <a:ext uri="{FF2B5EF4-FFF2-40B4-BE49-F238E27FC236}">
                <a16:creationId xmlns:a16="http://schemas.microsoft.com/office/drawing/2014/main" id="{311CD521-CD88-4B50-AD57-1F61F387093B}"/>
              </a:ext>
            </a:extLst>
          </p:cNvPr>
          <p:cNvSpPr/>
          <p:nvPr/>
        </p:nvSpPr>
        <p:spPr bwMode="auto">
          <a:xfrm>
            <a:off x="6856272"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3" action="ppaction://hlinksldjump"/>
            <a:extLst>
              <a:ext uri="{FF2B5EF4-FFF2-40B4-BE49-F238E27FC236}">
                <a16:creationId xmlns:a16="http://schemas.microsoft.com/office/drawing/2014/main" id="{87438110-EF57-4ECA-8693-876A2347A1E7}"/>
              </a:ext>
            </a:extLst>
          </p:cNvPr>
          <p:cNvSpPr/>
          <p:nvPr/>
        </p:nvSpPr>
        <p:spPr bwMode="auto">
          <a:xfrm>
            <a:off x="5371423"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4" action="ppaction://hlinksldjump"/>
            <a:extLst>
              <a:ext uri="{FF2B5EF4-FFF2-40B4-BE49-F238E27FC236}">
                <a16:creationId xmlns:a16="http://schemas.microsoft.com/office/drawing/2014/main" id="{570C327A-52B2-43EE-9067-509D3EA0BA4A}"/>
              </a:ext>
            </a:extLst>
          </p:cNvPr>
          <p:cNvSpPr/>
          <p:nvPr/>
        </p:nvSpPr>
        <p:spPr bwMode="auto">
          <a:xfrm>
            <a:off x="5372351"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a:hlinkClick r:id="rId15" action="ppaction://hlinksldjump"/>
            <a:extLst>
              <a:ext uri="{FF2B5EF4-FFF2-40B4-BE49-F238E27FC236}">
                <a16:creationId xmlns:a16="http://schemas.microsoft.com/office/drawing/2014/main" id="{248699E5-6233-4695-B954-48495D3A95C8}"/>
              </a:ext>
            </a:extLst>
          </p:cNvPr>
          <p:cNvSpPr/>
          <p:nvPr/>
        </p:nvSpPr>
        <p:spPr bwMode="auto">
          <a:xfrm>
            <a:off x="3893832"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6" action="ppaction://hlinksldjump"/>
            <a:extLst>
              <a:ext uri="{FF2B5EF4-FFF2-40B4-BE49-F238E27FC236}">
                <a16:creationId xmlns:a16="http://schemas.microsoft.com/office/drawing/2014/main" id="{351A0A31-5D67-497C-A70C-9B3089D9B24D}"/>
              </a:ext>
            </a:extLst>
          </p:cNvPr>
          <p:cNvSpPr/>
          <p:nvPr/>
        </p:nvSpPr>
        <p:spPr bwMode="auto">
          <a:xfrm>
            <a:off x="2429325"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7" action="ppaction://hlinksldjump"/>
            <a:extLst>
              <a:ext uri="{FF2B5EF4-FFF2-40B4-BE49-F238E27FC236}">
                <a16:creationId xmlns:a16="http://schemas.microsoft.com/office/drawing/2014/main" id="{485B7A94-D810-474D-A435-B2D7B666325C}"/>
              </a:ext>
            </a:extLst>
          </p:cNvPr>
          <p:cNvSpPr/>
          <p:nvPr/>
        </p:nvSpPr>
        <p:spPr bwMode="auto">
          <a:xfrm>
            <a:off x="965580"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a:hlinkClick r:id="rId18" action="ppaction://hlinksldjump"/>
            <a:extLst>
              <a:ext uri="{FF2B5EF4-FFF2-40B4-BE49-F238E27FC236}">
                <a16:creationId xmlns:a16="http://schemas.microsoft.com/office/drawing/2014/main" id="{8BAFF905-89A3-4FEF-A407-E1AA793A22D1}"/>
              </a:ext>
            </a:extLst>
          </p:cNvPr>
          <p:cNvSpPr/>
          <p:nvPr/>
        </p:nvSpPr>
        <p:spPr bwMode="auto">
          <a:xfrm>
            <a:off x="965580" y="29543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1147190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8" name="Group 7">
            <a:extLst>
              <a:ext uri="{FF2B5EF4-FFF2-40B4-BE49-F238E27FC236}">
                <a16:creationId xmlns:a16="http://schemas.microsoft.com/office/drawing/2014/main" id="{CBFA5E52-C7A4-4006-AA8C-6DC133139992}"/>
              </a:ext>
            </a:extLst>
          </p:cNvPr>
          <p:cNvGrpSpPr/>
          <p:nvPr/>
        </p:nvGrpSpPr>
        <p:grpSpPr>
          <a:xfrm>
            <a:off x="10589456" y="1962750"/>
            <a:ext cx="823616" cy="3618889"/>
            <a:chOff x="10801796" y="2001610"/>
            <a:chExt cx="840131" cy="3691455"/>
          </a:xfrm>
        </p:grpSpPr>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801796" y="2001610"/>
              <a:ext cx="840131" cy="3691455"/>
            </a:xfrm>
            <a:prstGeom prst="roundRect">
              <a:avLst>
                <a:gd name="adj" fmla="val 2556"/>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Registry (ACR)</a:t>
              </a:r>
            </a:p>
          </p:txBody>
        </p:sp>
        <p:grpSp>
          <p:nvGrpSpPr>
            <p:cNvPr id="4" name="Group 3">
              <a:extLst>
                <a:ext uri="{FF2B5EF4-FFF2-40B4-BE49-F238E27FC236}">
                  <a16:creationId xmlns:a16="http://schemas.microsoft.com/office/drawing/2014/main" id="{1F173C82-5EA7-4E7A-AF73-267A13DEE804}"/>
                </a:ext>
              </a:extLst>
            </p:cNvPr>
            <p:cNvGrpSpPr/>
            <p:nvPr/>
          </p:nvGrpSpPr>
          <p:grpSpPr>
            <a:xfrm>
              <a:off x="11201400" y="5321489"/>
              <a:ext cx="377703" cy="299345"/>
              <a:chOff x="11201400" y="5321489"/>
              <a:chExt cx="377703" cy="299345"/>
            </a:xfrm>
          </p:grpSpPr>
          <p:sp>
            <p:nvSpPr>
              <p:cNvPr id="178" name="Freeform: Shape 177">
                <a:extLst>
                  <a:ext uri="{FF2B5EF4-FFF2-40B4-BE49-F238E27FC236}">
                    <a16:creationId xmlns:a16="http://schemas.microsoft.com/office/drawing/2014/main" id="{E6F33D71-8B76-469F-8008-1C78DEC9FA20}"/>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gr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7626" y="1822268"/>
            <a:ext cx="222565" cy="224812"/>
          </a:xfrm>
          <a:prstGeom prst="rect">
            <a:avLst/>
          </a:prstGeom>
        </p:spPr>
      </p:pic>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3"/>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5"/>
          <a:srcRect b="30380"/>
          <a:stretch/>
        </p:blipFill>
        <p:spPr>
          <a:xfrm>
            <a:off x="3592768" y="4547694"/>
            <a:ext cx="308337" cy="18019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3465" y="1822268"/>
            <a:ext cx="222565" cy="224812"/>
          </a:xfrm>
          <a:prstGeom prst="rect">
            <a:avLst/>
          </a:prstGeom>
        </p:spPr>
      </p:pic>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7" action="ppaction://hlinksldjump"/>
            <a:extLst>
              <a:ext uri="{FF2B5EF4-FFF2-40B4-BE49-F238E27FC236}">
                <a16:creationId xmlns:a16="http://schemas.microsoft.com/office/drawing/2014/main" id="{C6CC3C9C-D4F3-4AA0-9EFA-D84826734CB9}"/>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8" action="ppaction://hlinksldjump"/>
            <a:extLst>
              <a:ext uri="{FF2B5EF4-FFF2-40B4-BE49-F238E27FC236}">
                <a16:creationId xmlns:a16="http://schemas.microsoft.com/office/drawing/2014/main" id="{62CD44E0-6E1E-4D9B-A729-85EA96C1144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29" action="ppaction://hlinksldjump"/>
            <a:extLst>
              <a:ext uri="{FF2B5EF4-FFF2-40B4-BE49-F238E27FC236}">
                <a16:creationId xmlns:a16="http://schemas.microsoft.com/office/drawing/2014/main" id="{56B7C631-36DC-4426-8174-21367D77B15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0" action="ppaction://hlinksldjump"/>
            <a:extLst>
              <a:ext uri="{FF2B5EF4-FFF2-40B4-BE49-F238E27FC236}">
                <a16:creationId xmlns:a16="http://schemas.microsoft.com/office/drawing/2014/main" id="{6614B752-9F44-4958-98FC-F0CBF408FF0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ectangle: Rounded Corners 60">
            <a:extLst>
              <a:ext uri="{FF2B5EF4-FFF2-40B4-BE49-F238E27FC236}">
                <a16:creationId xmlns:a16="http://schemas.microsoft.com/office/drawing/2014/main" id="{869F29ED-B19D-0B48-BB97-C59A14A4E49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257" name="Group 256">
            <a:extLst>
              <a:ext uri="{FF2B5EF4-FFF2-40B4-BE49-F238E27FC236}">
                <a16:creationId xmlns:a16="http://schemas.microsoft.com/office/drawing/2014/main" id="{5E1E84FB-A8B5-9A46-9888-210B6FF6F1A0}"/>
              </a:ext>
            </a:extLst>
          </p:cNvPr>
          <p:cNvGrpSpPr/>
          <p:nvPr/>
        </p:nvGrpSpPr>
        <p:grpSpPr>
          <a:xfrm>
            <a:off x="771839" y="376707"/>
            <a:ext cx="547979" cy="528905"/>
            <a:chOff x="2368476" y="589018"/>
            <a:chExt cx="1012508" cy="977265"/>
          </a:xfrm>
        </p:grpSpPr>
        <p:sp>
          <p:nvSpPr>
            <p:cNvPr id="258" name="Freeform: Shape 67">
              <a:extLst>
                <a:ext uri="{FF2B5EF4-FFF2-40B4-BE49-F238E27FC236}">
                  <a16:creationId xmlns:a16="http://schemas.microsoft.com/office/drawing/2014/main" id="{1CBD089B-85E9-9B45-A6E0-80F63CABB81F}"/>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8">
              <a:extLst>
                <a:ext uri="{FF2B5EF4-FFF2-40B4-BE49-F238E27FC236}">
                  <a16:creationId xmlns:a16="http://schemas.microsoft.com/office/drawing/2014/main" id="{88673F6C-323C-324A-BA37-65C2388392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69">
              <a:extLst>
                <a:ext uri="{FF2B5EF4-FFF2-40B4-BE49-F238E27FC236}">
                  <a16:creationId xmlns:a16="http://schemas.microsoft.com/office/drawing/2014/main" id="{DA98F8FE-1734-B44D-B211-50941346BF6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0">
              <a:extLst>
                <a:ext uri="{FF2B5EF4-FFF2-40B4-BE49-F238E27FC236}">
                  <a16:creationId xmlns:a16="http://schemas.microsoft.com/office/drawing/2014/main" id="{816494B2-7910-C943-A6DD-3CBA814E9D5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1">
              <a:extLst>
                <a:ext uri="{FF2B5EF4-FFF2-40B4-BE49-F238E27FC236}">
                  <a16:creationId xmlns:a16="http://schemas.microsoft.com/office/drawing/2014/main" id="{8C47E4ED-ED8B-794F-AECE-71D4755CDE06}"/>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2">
              <a:extLst>
                <a:ext uri="{FF2B5EF4-FFF2-40B4-BE49-F238E27FC236}">
                  <a16:creationId xmlns:a16="http://schemas.microsoft.com/office/drawing/2014/main" id="{51EB9F8D-5A52-1E4F-B7E4-8D4F1B87ACF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3">
              <a:extLst>
                <a:ext uri="{FF2B5EF4-FFF2-40B4-BE49-F238E27FC236}">
                  <a16:creationId xmlns:a16="http://schemas.microsoft.com/office/drawing/2014/main" id="{FD09A631-6792-FA40-9952-2E99CE49520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4">
              <a:extLst>
                <a:ext uri="{FF2B5EF4-FFF2-40B4-BE49-F238E27FC236}">
                  <a16:creationId xmlns:a16="http://schemas.microsoft.com/office/drawing/2014/main" id="{A94122C2-C398-6F48-A132-A44A18765176}"/>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5">
              <a:extLst>
                <a:ext uri="{FF2B5EF4-FFF2-40B4-BE49-F238E27FC236}">
                  <a16:creationId xmlns:a16="http://schemas.microsoft.com/office/drawing/2014/main" id="{FEEE26F5-FD65-BD4A-BFB4-9D331A15A4C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6">
              <a:extLst>
                <a:ext uri="{FF2B5EF4-FFF2-40B4-BE49-F238E27FC236}">
                  <a16:creationId xmlns:a16="http://schemas.microsoft.com/office/drawing/2014/main" id="{34B41497-07C2-5445-A932-7270736F13F4}"/>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7">
              <a:extLst>
                <a:ext uri="{FF2B5EF4-FFF2-40B4-BE49-F238E27FC236}">
                  <a16:creationId xmlns:a16="http://schemas.microsoft.com/office/drawing/2014/main" id="{3F3967D4-B0C5-D644-B4D7-18AF4F38A25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8">
              <a:extLst>
                <a:ext uri="{FF2B5EF4-FFF2-40B4-BE49-F238E27FC236}">
                  <a16:creationId xmlns:a16="http://schemas.microsoft.com/office/drawing/2014/main" id="{00E39E7E-5965-D44D-98AB-1C8BCFA41F6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79">
              <a:extLst>
                <a:ext uri="{FF2B5EF4-FFF2-40B4-BE49-F238E27FC236}">
                  <a16:creationId xmlns:a16="http://schemas.microsoft.com/office/drawing/2014/main" id="{AAB161AC-A4CA-8C40-9AAF-EBC7471CD0E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0">
              <a:extLst>
                <a:ext uri="{FF2B5EF4-FFF2-40B4-BE49-F238E27FC236}">
                  <a16:creationId xmlns:a16="http://schemas.microsoft.com/office/drawing/2014/main" id="{8309F14B-EAE6-654D-8079-ED5EBE36C06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1">
              <a:extLst>
                <a:ext uri="{FF2B5EF4-FFF2-40B4-BE49-F238E27FC236}">
                  <a16:creationId xmlns:a16="http://schemas.microsoft.com/office/drawing/2014/main" id="{30AF4F32-83AA-C54C-8583-AAE2FF63F79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2">
              <a:extLst>
                <a:ext uri="{FF2B5EF4-FFF2-40B4-BE49-F238E27FC236}">
                  <a16:creationId xmlns:a16="http://schemas.microsoft.com/office/drawing/2014/main" id="{298EA4CF-180F-4744-B40E-FA2FE4D2366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3">
              <a:extLst>
                <a:ext uri="{FF2B5EF4-FFF2-40B4-BE49-F238E27FC236}">
                  <a16:creationId xmlns:a16="http://schemas.microsoft.com/office/drawing/2014/main" id="{EB8E3AA9-AA87-6A4F-8F6C-71D5CCC1E76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4">
              <a:extLst>
                <a:ext uri="{FF2B5EF4-FFF2-40B4-BE49-F238E27FC236}">
                  <a16:creationId xmlns:a16="http://schemas.microsoft.com/office/drawing/2014/main" id="{62525F8F-BECE-4040-A26A-29A67AD8EC8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5">
              <a:extLst>
                <a:ext uri="{FF2B5EF4-FFF2-40B4-BE49-F238E27FC236}">
                  <a16:creationId xmlns:a16="http://schemas.microsoft.com/office/drawing/2014/main" id="{1E24107E-874B-BB48-BA2B-2C7C1D73EE3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6">
              <a:extLst>
                <a:ext uri="{FF2B5EF4-FFF2-40B4-BE49-F238E27FC236}">
                  <a16:creationId xmlns:a16="http://schemas.microsoft.com/office/drawing/2014/main" id="{10C8556F-0E86-BF4E-87E3-B748EF7EF7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8" name="Freeform: Shape 87">
              <a:extLst>
                <a:ext uri="{FF2B5EF4-FFF2-40B4-BE49-F238E27FC236}">
                  <a16:creationId xmlns:a16="http://schemas.microsoft.com/office/drawing/2014/main" id="{6BA04BA9-DF59-2543-80E3-71914F2A756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27128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8"/>
                                        </p:tgtEl>
                                      </p:cBhvr>
                                    </p:animEffect>
                                    <p:animScale>
                                      <p:cBhvr>
                                        <p:cTn id="7" dur="1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768743" y="4567665"/>
            <a:ext cx="27461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8907975" y="4567665"/>
            <a:ext cx="28629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01327" y="4567665"/>
            <a:ext cx="2885760"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F08168F-E2D1-4521-97C8-6ADE46784B4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D2D1CCC7-4301-4A42-B6BB-F55AE658642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0C02650-0C0C-4EF5-919E-58094889ED1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1" name="Rectangle: Rounded Corners 50">
            <a:extLst>
              <a:ext uri="{FF2B5EF4-FFF2-40B4-BE49-F238E27FC236}">
                <a16:creationId xmlns:a16="http://schemas.microsoft.com/office/drawing/2014/main" id="{0D6307B8-18EF-4B4E-ADCE-5C885EBA1598}"/>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53" name="Rectangle: Rounded Corners 52">
            <a:extLst>
              <a:ext uri="{FF2B5EF4-FFF2-40B4-BE49-F238E27FC236}">
                <a16:creationId xmlns:a16="http://schemas.microsoft.com/office/drawing/2014/main" id="{42AA8734-5702-4F4B-BE7B-2765C521611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7" name="Rectangle: Rounded Corners 56">
            <a:extLst>
              <a:ext uri="{FF2B5EF4-FFF2-40B4-BE49-F238E27FC236}">
                <a16:creationId xmlns:a16="http://schemas.microsoft.com/office/drawing/2014/main" id="{F1351F3F-8FAA-4580-AB49-176F3CFD9977}"/>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0" name="Group 79">
            <a:extLst>
              <a:ext uri="{FF2B5EF4-FFF2-40B4-BE49-F238E27FC236}">
                <a16:creationId xmlns:a16="http://schemas.microsoft.com/office/drawing/2014/main" id="{125FF76F-0DEC-443F-A9BA-51D09B64401F}"/>
              </a:ext>
            </a:extLst>
          </p:cNvPr>
          <p:cNvGrpSpPr/>
          <p:nvPr/>
        </p:nvGrpSpPr>
        <p:grpSpPr>
          <a:xfrm>
            <a:off x="718982" y="1649453"/>
            <a:ext cx="573162" cy="508369"/>
            <a:chOff x="2878931" y="2940843"/>
            <a:chExt cx="1095375" cy="971550"/>
          </a:xfrm>
        </p:grpSpPr>
        <p:sp>
          <p:nvSpPr>
            <p:cNvPr id="81" name="Freeform: Shape 80">
              <a:extLst>
                <a:ext uri="{FF2B5EF4-FFF2-40B4-BE49-F238E27FC236}">
                  <a16:creationId xmlns:a16="http://schemas.microsoft.com/office/drawing/2014/main" id="{9A779CCD-38B2-4A85-9065-479D660D2D7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AA937-5605-4D12-8C2D-EBD01F011B2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2A7218C-34F9-403A-8E16-60953335FD3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C43E0677-D5B9-490A-86B0-72F97F64286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E657DB11-A87E-4F68-834D-0AD106A1C4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1E4F6C9A-6213-4158-A37A-1F06083188C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18C87E9-9268-436A-B9D4-DA81AC1DE1F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8" name="Group 87">
            <a:extLst>
              <a:ext uri="{FF2B5EF4-FFF2-40B4-BE49-F238E27FC236}">
                <a16:creationId xmlns:a16="http://schemas.microsoft.com/office/drawing/2014/main" id="{B9FE6837-D064-496B-AAF4-9BEF2A666E1B}"/>
              </a:ext>
            </a:extLst>
          </p:cNvPr>
          <p:cNvGrpSpPr/>
          <p:nvPr/>
        </p:nvGrpSpPr>
        <p:grpSpPr>
          <a:xfrm>
            <a:off x="750744" y="5449176"/>
            <a:ext cx="610269" cy="540751"/>
            <a:chOff x="4360069" y="2943701"/>
            <a:chExt cx="1095375" cy="970597"/>
          </a:xfrm>
        </p:grpSpPr>
        <p:sp>
          <p:nvSpPr>
            <p:cNvPr id="89" name="Freeform: Shape 88">
              <a:extLst>
                <a:ext uri="{FF2B5EF4-FFF2-40B4-BE49-F238E27FC236}">
                  <a16:creationId xmlns:a16="http://schemas.microsoft.com/office/drawing/2014/main" id="{1865B793-EB42-4C0E-A8B9-564C45110FC9}"/>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1AA1EF85-A30E-43D1-81C4-FA1B0D2A026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7AD4C5E5-AD51-403A-97F2-3A37FF1DCB1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3A2F3E5-38E7-4659-912E-3DA390D13D9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6CF5506-FF43-491C-9AF4-CA40152294F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BB51084C-7249-46F1-B363-759A8673595A}"/>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5F3448DF-9FF4-4330-9C9F-72057AEE5289}"/>
              </a:ext>
            </a:extLst>
          </p:cNvPr>
          <p:cNvGrpSpPr/>
          <p:nvPr/>
        </p:nvGrpSpPr>
        <p:grpSpPr>
          <a:xfrm>
            <a:off x="689250" y="2921163"/>
            <a:ext cx="647376" cy="513072"/>
            <a:chOff x="3517678" y="3062050"/>
            <a:chExt cx="1225868" cy="971550"/>
          </a:xfrm>
        </p:grpSpPr>
        <p:sp>
          <p:nvSpPr>
            <p:cNvPr id="96" name="Freeform: Shape 95">
              <a:extLst>
                <a:ext uri="{FF2B5EF4-FFF2-40B4-BE49-F238E27FC236}">
                  <a16:creationId xmlns:a16="http://schemas.microsoft.com/office/drawing/2014/main" id="{7AC9A7CB-EA9E-45F6-9CCC-993D0F0B496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FFE46177-C480-4079-87EB-D78BD05BB25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2EA1ECE4-B1FE-46AE-99AA-97ADA3AB3B5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9E3BD356-CD24-48F5-AE50-D25D3B19371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1F605A-674F-4B6F-907E-A51D34718B0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E9722952-1377-40CC-A344-CF7A5CE683A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C3B85179-E25C-402B-ADA4-6D2D05EDD01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07E0D802-BFA1-4BD9-8081-5EFED0B53CF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92B5442B-CF38-4F80-96B6-FE456E3D13E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1A00209-40AD-4D92-9246-24170F04532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0E4861-B855-41B1-8F9A-E138970AD18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8DA143B-4000-4533-956A-A660EA98552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45B0DEA0-2645-4691-8DEB-7EFCECC721F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1A1AB043-232B-422E-A8B3-FDFDAEA9E0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1" name="Rectangle 110">
            <a:hlinkClick r:id="rId5" action="ppaction://hlinksldjump"/>
            <a:extLst>
              <a:ext uri="{FF2B5EF4-FFF2-40B4-BE49-F238E27FC236}">
                <a16:creationId xmlns:a16="http://schemas.microsoft.com/office/drawing/2014/main" id="{AB1BDA92-2799-4ECE-9118-AACAE4247D5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6" action="ppaction://hlinksldjump"/>
            <a:extLst>
              <a:ext uri="{FF2B5EF4-FFF2-40B4-BE49-F238E27FC236}">
                <a16:creationId xmlns:a16="http://schemas.microsoft.com/office/drawing/2014/main" id="{A01119C1-FBC0-4972-8447-73BDF510F0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hlinkClick r:id="rId7" action="ppaction://hlinksldjump"/>
            <a:extLst>
              <a:ext uri="{FF2B5EF4-FFF2-40B4-BE49-F238E27FC236}">
                <a16:creationId xmlns:a16="http://schemas.microsoft.com/office/drawing/2014/main" id="{7E611ACD-D615-4121-BAB9-AC241DBB19B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hlinkClick r:id="rId8" action="ppaction://hlinksldjump"/>
            <a:extLst>
              <a:ext uri="{FF2B5EF4-FFF2-40B4-BE49-F238E27FC236}">
                <a16:creationId xmlns:a16="http://schemas.microsoft.com/office/drawing/2014/main" id="{017121A3-9B6F-45B3-BED3-3F193FBC509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10553" y="2331625"/>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4091" y="2451070"/>
            <a:ext cx="2970706" cy="1822035"/>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63379" y="2316469"/>
            <a:ext cx="2356893" cy="2091237"/>
          </a:xfrm>
          <a:prstGeom prst="rect">
            <a:avLst/>
          </a:prstGeom>
        </p:spPr>
      </p:pic>
      <p:sp>
        <p:nvSpPr>
          <p:cNvPr id="115" name="Rectangle: Rounded Corners 60">
            <a:extLst>
              <a:ext uri="{FF2B5EF4-FFF2-40B4-BE49-F238E27FC236}">
                <a16:creationId xmlns:a16="http://schemas.microsoft.com/office/drawing/2014/main" id="{4C61D815-F442-664D-AEF6-870718152FA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16" name="Group 115">
            <a:extLst>
              <a:ext uri="{FF2B5EF4-FFF2-40B4-BE49-F238E27FC236}">
                <a16:creationId xmlns:a16="http://schemas.microsoft.com/office/drawing/2014/main" id="{C80FE867-8D7F-E341-B5D9-E638D85F4086}"/>
              </a:ext>
            </a:extLst>
          </p:cNvPr>
          <p:cNvGrpSpPr/>
          <p:nvPr/>
        </p:nvGrpSpPr>
        <p:grpSpPr>
          <a:xfrm>
            <a:off x="771839" y="376707"/>
            <a:ext cx="547979" cy="528905"/>
            <a:chOff x="2368476" y="589018"/>
            <a:chExt cx="1012508" cy="977265"/>
          </a:xfrm>
        </p:grpSpPr>
        <p:sp>
          <p:nvSpPr>
            <p:cNvPr id="120" name="Freeform: Shape 67">
              <a:extLst>
                <a:ext uri="{FF2B5EF4-FFF2-40B4-BE49-F238E27FC236}">
                  <a16:creationId xmlns:a16="http://schemas.microsoft.com/office/drawing/2014/main" id="{E4EC9A3A-C3BB-E846-84CE-A178545DAF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68">
              <a:extLst>
                <a:ext uri="{FF2B5EF4-FFF2-40B4-BE49-F238E27FC236}">
                  <a16:creationId xmlns:a16="http://schemas.microsoft.com/office/drawing/2014/main" id="{6F5239DC-15BD-594D-88E1-487F2088F46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69">
              <a:extLst>
                <a:ext uri="{FF2B5EF4-FFF2-40B4-BE49-F238E27FC236}">
                  <a16:creationId xmlns:a16="http://schemas.microsoft.com/office/drawing/2014/main" id="{1ED41A4E-E5AC-884A-899B-015448F17A2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70">
              <a:extLst>
                <a:ext uri="{FF2B5EF4-FFF2-40B4-BE49-F238E27FC236}">
                  <a16:creationId xmlns:a16="http://schemas.microsoft.com/office/drawing/2014/main" id="{74FAE26F-4C2E-624D-82E7-094D1155A14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71">
              <a:extLst>
                <a:ext uri="{FF2B5EF4-FFF2-40B4-BE49-F238E27FC236}">
                  <a16:creationId xmlns:a16="http://schemas.microsoft.com/office/drawing/2014/main" id="{B38EC30A-930F-3C40-B0F6-982F3B3E530E}"/>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72">
              <a:extLst>
                <a:ext uri="{FF2B5EF4-FFF2-40B4-BE49-F238E27FC236}">
                  <a16:creationId xmlns:a16="http://schemas.microsoft.com/office/drawing/2014/main" id="{1465D946-30FD-914A-86AD-900A16CC05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73">
              <a:extLst>
                <a:ext uri="{FF2B5EF4-FFF2-40B4-BE49-F238E27FC236}">
                  <a16:creationId xmlns:a16="http://schemas.microsoft.com/office/drawing/2014/main" id="{91172E00-3490-0B41-BF7E-5B5EA3F60B3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74">
              <a:extLst>
                <a:ext uri="{FF2B5EF4-FFF2-40B4-BE49-F238E27FC236}">
                  <a16:creationId xmlns:a16="http://schemas.microsoft.com/office/drawing/2014/main" id="{5B5538CF-16E1-4743-AC9A-D811C5ED45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75">
              <a:extLst>
                <a:ext uri="{FF2B5EF4-FFF2-40B4-BE49-F238E27FC236}">
                  <a16:creationId xmlns:a16="http://schemas.microsoft.com/office/drawing/2014/main" id="{6BC02EEF-FFF5-D64B-9564-0846B0D1042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76">
              <a:extLst>
                <a:ext uri="{FF2B5EF4-FFF2-40B4-BE49-F238E27FC236}">
                  <a16:creationId xmlns:a16="http://schemas.microsoft.com/office/drawing/2014/main" id="{98035718-30F2-DC47-A201-E9C8CABC6C0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77">
              <a:extLst>
                <a:ext uri="{FF2B5EF4-FFF2-40B4-BE49-F238E27FC236}">
                  <a16:creationId xmlns:a16="http://schemas.microsoft.com/office/drawing/2014/main" id="{EC7E02EB-99E7-464B-895B-EB8A5B1DFAB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78">
              <a:extLst>
                <a:ext uri="{FF2B5EF4-FFF2-40B4-BE49-F238E27FC236}">
                  <a16:creationId xmlns:a16="http://schemas.microsoft.com/office/drawing/2014/main" id="{196A83AF-0C83-0946-849A-FFA5CFFDB9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79">
              <a:extLst>
                <a:ext uri="{FF2B5EF4-FFF2-40B4-BE49-F238E27FC236}">
                  <a16:creationId xmlns:a16="http://schemas.microsoft.com/office/drawing/2014/main" id="{5FE7165B-FD99-A24F-B073-A78CCE321DE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80">
              <a:extLst>
                <a:ext uri="{FF2B5EF4-FFF2-40B4-BE49-F238E27FC236}">
                  <a16:creationId xmlns:a16="http://schemas.microsoft.com/office/drawing/2014/main" id="{7CD5E693-1B7B-0844-9BE7-1BD20419752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81">
              <a:extLst>
                <a:ext uri="{FF2B5EF4-FFF2-40B4-BE49-F238E27FC236}">
                  <a16:creationId xmlns:a16="http://schemas.microsoft.com/office/drawing/2014/main" id="{4722D6D7-774D-D24F-939D-D4A5DEA3FE0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82">
              <a:extLst>
                <a:ext uri="{FF2B5EF4-FFF2-40B4-BE49-F238E27FC236}">
                  <a16:creationId xmlns:a16="http://schemas.microsoft.com/office/drawing/2014/main" id="{58410900-3F42-F34E-AE91-E8C901F093B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83">
              <a:extLst>
                <a:ext uri="{FF2B5EF4-FFF2-40B4-BE49-F238E27FC236}">
                  <a16:creationId xmlns:a16="http://schemas.microsoft.com/office/drawing/2014/main" id="{A9A0BA56-81C2-DD4E-B7BC-0B459C98C07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84">
              <a:extLst>
                <a:ext uri="{FF2B5EF4-FFF2-40B4-BE49-F238E27FC236}">
                  <a16:creationId xmlns:a16="http://schemas.microsoft.com/office/drawing/2014/main" id="{4DC089A3-23DF-0D4C-9CF8-3C24DF0BCE8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85">
              <a:extLst>
                <a:ext uri="{FF2B5EF4-FFF2-40B4-BE49-F238E27FC236}">
                  <a16:creationId xmlns:a16="http://schemas.microsoft.com/office/drawing/2014/main" id="{8064B9C5-467A-D04D-BB58-1364D1DD878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86">
              <a:extLst>
                <a:ext uri="{FF2B5EF4-FFF2-40B4-BE49-F238E27FC236}">
                  <a16:creationId xmlns:a16="http://schemas.microsoft.com/office/drawing/2014/main" id="{C5FE06C2-811C-C643-A10D-46384631C2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87">
              <a:extLst>
                <a:ext uri="{FF2B5EF4-FFF2-40B4-BE49-F238E27FC236}">
                  <a16:creationId xmlns:a16="http://schemas.microsoft.com/office/drawing/2014/main" id="{9A656BC9-F040-7B4F-9D9C-694104A655A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89749249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7A70B5-AD35-4D30-9CA0-BA34654EB5A8}"/>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 container in the Registry quickly </a:t>
            </a:r>
          </a:p>
        </p:txBody>
      </p:sp>
      <p:sp>
        <p:nvSpPr>
          <p:cNvPr id="19" name="Rectangle 18">
            <a:extLst>
              <a:ext uri="{FF2B5EF4-FFF2-40B4-BE49-F238E27FC236}">
                <a16:creationId xmlns:a16="http://schemas.microsoft.com/office/drawing/2014/main" id="{11AC39ED-0A6A-4143-A360-F32552BBBE9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88491EC0-65B9-4384-9FC9-A5C64B728F38}"/>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18D739D9-95E7-42ED-88D3-7936D27F128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23" name="Rectangle: Rounded Corners 22">
            <a:extLst>
              <a:ext uri="{FF2B5EF4-FFF2-40B4-BE49-F238E27FC236}">
                <a16:creationId xmlns:a16="http://schemas.microsoft.com/office/drawing/2014/main" id="{781434AA-7348-409C-9081-7CB8EDF8007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24" name="Rectangle: Rounded Corners 23">
            <a:extLst>
              <a:ext uri="{FF2B5EF4-FFF2-40B4-BE49-F238E27FC236}">
                <a16:creationId xmlns:a16="http://schemas.microsoft.com/office/drawing/2014/main" id="{A4545955-9EFA-4766-A410-5528292BB7D7}"/>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7" name="Rectangle: Rounded Corners 26">
            <a:extLst>
              <a:ext uri="{FF2B5EF4-FFF2-40B4-BE49-F238E27FC236}">
                <a16:creationId xmlns:a16="http://schemas.microsoft.com/office/drawing/2014/main" id="{E5FCF0CD-98BC-4A1B-BA29-DD02DEC6AA7B}"/>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3FCF89BF-108A-4EAE-BE84-43FD9E89D1BF}"/>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27DC488A-7450-44D8-B957-63527F10306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ED72C01-8F04-48EF-90CC-248B297473E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444A5ADD-0D17-4392-88BB-865C3519E3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D56B47D-BA88-41B4-8DEC-B3C6B711B37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8B3D025-7554-4CA6-89B1-B94FEB04E08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B9751FD-7266-4266-9617-E5729D59856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0BCB897E-8629-43BF-831D-81FC971A237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7BCE1CBA-BCE3-4D82-BE4C-6405981183BD}"/>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DCEA2E35-6312-4AF9-9664-9DBB469FF13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231DF65D-536D-4AFA-A375-5DCDE89FC97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3BF8BFF8-A0F0-4C29-B887-528E790B75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0D4DC99-EECD-4931-8F10-106694F48BA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A395914-7725-4BB6-AE6F-2945EE89971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0A5243B-3F26-4E32-89B3-024978BD7646}"/>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0323475-30CB-449A-A7DD-31444BCA77B6}"/>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A932B205-4CCF-4BDD-83A7-1E7D208506A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357810FC-D9C0-4A97-A90F-799AB31ED42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AA510CB-C5F9-4334-8E48-9CBA1239F923}"/>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433F06D9-B5FE-4992-842B-AB3EB40E3CC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8F491B7-1A45-44EE-8F75-4B99115C610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92950182-702F-4410-A857-B68AAC42AF2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7E934F-973B-451C-96FA-4280D6B2B002}"/>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D49BCD94-760B-458F-9D70-2D188B8BC40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A405D17-91E7-44FB-AC5E-1F3F6CC93D8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4F950850-F231-428E-8965-08803A81A5F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1B22C1A-BDBD-4B35-B076-6D69F0AF58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2AE5B77-068C-46CD-A512-B5D9AE502E1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C855894-FA30-4E63-ACD4-7DD2CF74E6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DB986C78-C6F3-42E2-91D7-21F51CA820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extLst>
              <a:ext uri="{FF2B5EF4-FFF2-40B4-BE49-F238E27FC236}">
                <a16:creationId xmlns:a16="http://schemas.microsoft.com/office/drawing/2014/main" id="{303C5FC3-8356-41A2-94E7-D8C14C8F566D}"/>
              </a:ext>
            </a:extLst>
          </p:cNvPr>
          <p:cNvSpPr/>
          <p:nvPr/>
        </p:nvSpPr>
        <p:spPr bwMode="auto">
          <a:xfrm>
            <a:off x="7948768" y="5955643"/>
            <a:ext cx="3189646" cy="560266"/>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89D5D8F3-EC65-4FAF-9C9F-28CA3FFF9F6D}"/>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AAAB69D3-9714-4A4A-B10E-D3694417A6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3BAC9362-CC5F-4A51-8F10-36628AC45F5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2CCE1454-C3AB-47EE-9A6B-86C378764AA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hlinkClick r:id="rId9" action="ppaction://hlinksldjump"/>
            <a:extLst>
              <a:ext uri="{FF2B5EF4-FFF2-40B4-BE49-F238E27FC236}">
                <a16:creationId xmlns:a16="http://schemas.microsoft.com/office/drawing/2014/main" id="{0304B100-C7E8-46F3-BE22-787CA4064300}"/>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Rounded Corners 60">
            <a:extLst>
              <a:ext uri="{FF2B5EF4-FFF2-40B4-BE49-F238E27FC236}">
                <a16:creationId xmlns:a16="http://schemas.microsoft.com/office/drawing/2014/main" id="{1D6C3070-9647-BC43-AF98-E55E8CD8925A}"/>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4" name="Group 93">
            <a:extLst>
              <a:ext uri="{FF2B5EF4-FFF2-40B4-BE49-F238E27FC236}">
                <a16:creationId xmlns:a16="http://schemas.microsoft.com/office/drawing/2014/main" id="{2FF68FBF-081D-6A45-99C2-1EC799D4B3EB}"/>
              </a:ext>
            </a:extLst>
          </p:cNvPr>
          <p:cNvGrpSpPr/>
          <p:nvPr/>
        </p:nvGrpSpPr>
        <p:grpSpPr>
          <a:xfrm>
            <a:off x="771839" y="376707"/>
            <a:ext cx="547979" cy="528905"/>
            <a:chOff x="2368476" y="589018"/>
            <a:chExt cx="1012508" cy="977265"/>
          </a:xfrm>
        </p:grpSpPr>
        <p:sp>
          <p:nvSpPr>
            <p:cNvPr id="95" name="Freeform: Shape 67">
              <a:extLst>
                <a:ext uri="{FF2B5EF4-FFF2-40B4-BE49-F238E27FC236}">
                  <a16:creationId xmlns:a16="http://schemas.microsoft.com/office/drawing/2014/main" id="{C9E4A438-096C-3D4B-B38F-7C7A92692CF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68">
              <a:extLst>
                <a:ext uri="{FF2B5EF4-FFF2-40B4-BE49-F238E27FC236}">
                  <a16:creationId xmlns:a16="http://schemas.microsoft.com/office/drawing/2014/main" id="{D4B9C753-0229-6243-990D-0E1D231C6A6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69">
              <a:extLst>
                <a:ext uri="{FF2B5EF4-FFF2-40B4-BE49-F238E27FC236}">
                  <a16:creationId xmlns:a16="http://schemas.microsoft.com/office/drawing/2014/main" id="{3C392D67-2FEB-A743-B1B3-C87266103CE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0">
              <a:extLst>
                <a:ext uri="{FF2B5EF4-FFF2-40B4-BE49-F238E27FC236}">
                  <a16:creationId xmlns:a16="http://schemas.microsoft.com/office/drawing/2014/main" id="{618F8F16-DD73-2445-94D1-6370C5F66E0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1">
              <a:extLst>
                <a:ext uri="{FF2B5EF4-FFF2-40B4-BE49-F238E27FC236}">
                  <a16:creationId xmlns:a16="http://schemas.microsoft.com/office/drawing/2014/main" id="{81BDC639-7949-9E45-95D4-E521F2EB253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2">
              <a:extLst>
                <a:ext uri="{FF2B5EF4-FFF2-40B4-BE49-F238E27FC236}">
                  <a16:creationId xmlns:a16="http://schemas.microsoft.com/office/drawing/2014/main" id="{846516E3-DE69-F44B-8B35-9FF41C4EF5F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73">
              <a:extLst>
                <a:ext uri="{FF2B5EF4-FFF2-40B4-BE49-F238E27FC236}">
                  <a16:creationId xmlns:a16="http://schemas.microsoft.com/office/drawing/2014/main" id="{10572531-CCFC-6644-AC4F-3E85840AC2E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74">
              <a:extLst>
                <a:ext uri="{FF2B5EF4-FFF2-40B4-BE49-F238E27FC236}">
                  <a16:creationId xmlns:a16="http://schemas.microsoft.com/office/drawing/2014/main" id="{123C9996-AF67-004A-9709-B6BC752E3B3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5">
              <a:extLst>
                <a:ext uri="{FF2B5EF4-FFF2-40B4-BE49-F238E27FC236}">
                  <a16:creationId xmlns:a16="http://schemas.microsoft.com/office/drawing/2014/main" id="{4D486912-104D-DF4B-A046-D075C9ACC95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6">
              <a:extLst>
                <a:ext uri="{FF2B5EF4-FFF2-40B4-BE49-F238E27FC236}">
                  <a16:creationId xmlns:a16="http://schemas.microsoft.com/office/drawing/2014/main" id="{41F12B05-97B4-5649-8FC2-827D17961EE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7">
              <a:extLst>
                <a:ext uri="{FF2B5EF4-FFF2-40B4-BE49-F238E27FC236}">
                  <a16:creationId xmlns:a16="http://schemas.microsoft.com/office/drawing/2014/main" id="{25D14665-D6ED-2F4E-97B9-F71B3FEB14E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8">
              <a:extLst>
                <a:ext uri="{FF2B5EF4-FFF2-40B4-BE49-F238E27FC236}">
                  <a16:creationId xmlns:a16="http://schemas.microsoft.com/office/drawing/2014/main" id="{C0C9E908-EB6D-7649-9BB6-6AF435073D8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9">
              <a:extLst>
                <a:ext uri="{FF2B5EF4-FFF2-40B4-BE49-F238E27FC236}">
                  <a16:creationId xmlns:a16="http://schemas.microsoft.com/office/drawing/2014/main" id="{E8250B23-4DA9-614A-A5F7-CC4B65E3A34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0">
              <a:extLst>
                <a:ext uri="{FF2B5EF4-FFF2-40B4-BE49-F238E27FC236}">
                  <a16:creationId xmlns:a16="http://schemas.microsoft.com/office/drawing/2014/main" id="{0BD1DA06-6F4C-D146-BDE7-AD746ED2C96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81">
              <a:extLst>
                <a:ext uri="{FF2B5EF4-FFF2-40B4-BE49-F238E27FC236}">
                  <a16:creationId xmlns:a16="http://schemas.microsoft.com/office/drawing/2014/main" id="{32C2C555-869D-E447-B9B1-8E8AAE63A54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82">
              <a:extLst>
                <a:ext uri="{FF2B5EF4-FFF2-40B4-BE49-F238E27FC236}">
                  <a16:creationId xmlns:a16="http://schemas.microsoft.com/office/drawing/2014/main" id="{D305460B-A22D-2443-936E-7BBA1514D260}"/>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83">
              <a:extLst>
                <a:ext uri="{FF2B5EF4-FFF2-40B4-BE49-F238E27FC236}">
                  <a16:creationId xmlns:a16="http://schemas.microsoft.com/office/drawing/2014/main" id="{9D78AB92-D9A0-354B-A309-272EC48BDE6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84">
              <a:extLst>
                <a:ext uri="{FF2B5EF4-FFF2-40B4-BE49-F238E27FC236}">
                  <a16:creationId xmlns:a16="http://schemas.microsoft.com/office/drawing/2014/main" id="{FD237AA9-8A68-5449-B64D-BC5BB08CFFD4}"/>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5">
              <a:extLst>
                <a:ext uri="{FF2B5EF4-FFF2-40B4-BE49-F238E27FC236}">
                  <a16:creationId xmlns:a16="http://schemas.microsoft.com/office/drawing/2014/main" id="{FE79B944-71FB-D141-AA07-92BAE0B2808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6">
              <a:extLst>
                <a:ext uri="{FF2B5EF4-FFF2-40B4-BE49-F238E27FC236}">
                  <a16:creationId xmlns:a16="http://schemas.microsoft.com/office/drawing/2014/main" id="{53BE0FBD-3CA7-6B43-AABA-FB26CB6C987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7">
              <a:extLst>
                <a:ext uri="{FF2B5EF4-FFF2-40B4-BE49-F238E27FC236}">
                  <a16:creationId xmlns:a16="http://schemas.microsoft.com/office/drawing/2014/main" id="{91560ACC-FAEB-A84F-B5F0-6FC89902C43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4474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93"/>
                                        </p:tgtEl>
                                      </p:cBhvr>
                                    </p:animEffect>
                                    <p:animScale>
                                      <p:cBhvr>
                                        <p:cTn id="7" dur="1500" autoRev="1" fill="hold"/>
                                        <p:tgtEl>
                                          <p:spTgt spid="93"/>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18"/>
                                        </p:tgtEl>
                                      </p:cBhvr>
                                    </p:animEffect>
                                    <p:animScale>
                                      <p:cBhvr>
                                        <p:cTn id="10" dur="1500" autoRev="1" fill="hold"/>
                                        <p:tgtEl>
                                          <p:spTgt spid="1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37BF5E25-D040-4D3B-A25D-0F2599A14734}"/>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1317363" cy="854371"/>
          </a:xfrm>
        </p:spPr>
        <p:txBody>
          <a:bodyPr anchor="ctr"/>
          <a:lstStyle/>
          <a:p>
            <a:r>
              <a:rPr lang="en-US" sz="5882" dirty="0">
                <a:solidFill>
                  <a:schemeClr val="bg1"/>
                </a:solidFill>
              </a:rPr>
              <a:t>Open Service Broker for Azure</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6B93BA63-A59A-4DDD-BBD9-99CD318587C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6CE112ED-9CE2-47E6-BB4E-AC3679208A18}"/>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04E28CF-E137-4CA0-82FE-FD0DC398659A}"/>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0078BFED-D0D4-472E-8220-2E4FD7DD4483}"/>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14691A69-B409-44D4-9008-5141F88939F2}"/>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CFF6F7FF-A80A-4D1A-BC99-9B388581E3C3}"/>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2BC8720-4460-40AB-8AB8-0682C8BCA839}"/>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BC863F52-C414-4D08-8600-0CFD93204AE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A4319E1D-EEEF-422C-8868-3FEB73C5E3E3}"/>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835C60DA-C833-47B1-B9D3-ADC1F702096F}"/>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5327553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85124" y="505538"/>
            <a:ext cx="9713412" cy="854371"/>
          </a:xfrm>
        </p:spPr>
        <p:txBody>
          <a:bodyPr/>
          <a:lstStyle/>
          <a:p>
            <a:pPr algn="ctr"/>
            <a:r>
              <a:rPr lang="en-US" sz="4705" dirty="0">
                <a:solidFill>
                  <a:schemeClr val="tx1"/>
                </a:solidFill>
              </a:rPr>
              <a:t>Open Service Broker for Azure (OSBA) </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Registry (ACR)</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E6F33D71-8B76-469F-8008-1C78DEC9FA20}"/>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1"/>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3"/>
          <a:srcRect b="30380"/>
          <a:stretch/>
        </p:blipFill>
        <p:spPr>
          <a:xfrm>
            <a:off x="3592768" y="4547694"/>
            <a:ext cx="308337" cy="180190"/>
          </a:xfrm>
          <a:prstGeom prst="rect">
            <a:avLst/>
          </a:prstGeom>
        </p:spPr>
      </p:pic>
      <p:grpSp>
        <p:nvGrpSpPr>
          <p:cNvPr id="2" name="Group 1">
            <a:extLst>
              <a:ext uri="{FF2B5EF4-FFF2-40B4-BE49-F238E27FC236}">
                <a16:creationId xmlns:a16="http://schemas.microsoft.com/office/drawing/2014/main" id="{00EDEBF4-7F8D-46EE-9674-1A5D26AC69A9}"/>
              </a:ext>
            </a:extLst>
          </p:cNvPr>
          <p:cNvGrpSpPr/>
          <p:nvPr/>
        </p:nvGrpSpPr>
        <p:grpSpPr>
          <a:xfrm>
            <a:off x="4361783" y="1784193"/>
            <a:ext cx="1582678" cy="307359"/>
            <a:chOff x="4449245" y="1819473"/>
            <a:chExt cx="1614414" cy="313522"/>
          </a:xfrm>
        </p:grpSpPr>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449245" y="1819473"/>
              <a:ext cx="1614414" cy="313522"/>
            </a:xfrm>
            <a:prstGeom prst="roundRect">
              <a:avLst>
                <a:gd name="adj" fmla="val 5500"/>
              </a:avLst>
            </a:prstGeom>
            <a:solidFill>
              <a:schemeClr val="accent2">
                <a:alpha val="60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FFFFFF"/>
                  </a:solidFill>
                  <a:latin typeface="Segoe UI"/>
                  <a:cs typeface="Segoe UI" panose="020B0502040204020203" pitchFamily="34" charset="0"/>
                </a:rPr>
                <a:t>OSBA</a:t>
              </a: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16060" y="1858312"/>
              <a:ext cx="227028" cy="22932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67177" y="1858312"/>
              <a:ext cx="227028" cy="229320"/>
            </a:xfrm>
            <a:prstGeom prst="rect">
              <a:avLst/>
            </a:prstGeom>
          </p:spPr>
        </p:pic>
      </p:grpSp>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0" name="Rectangle 159">
            <a:hlinkClick r:id="rId27" action="ppaction://hlinksldjump"/>
            <a:extLst>
              <a:ext uri="{FF2B5EF4-FFF2-40B4-BE49-F238E27FC236}">
                <a16:creationId xmlns:a16="http://schemas.microsoft.com/office/drawing/2014/main" id="{A1777104-B11D-4087-975E-254ACB0EDC8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a:hlinkClick r:id="rId28" action="ppaction://hlinksldjump"/>
            <a:extLst>
              <a:ext uri="{FF2B5EF4-FFF2-40B4-BE49-F238E27FC236}">
                <a16:creationId xmlns:a16="http://schemas.microsoft.com/office/drawing/2014/main" id="{308210D6-6600-4EED-9F7F-AD169D0A0A2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0972ED7B-277C-4181-ACD0-7D93A72BB02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268124A5-719E-4064-8DD4-8ECD1033FCC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Rounded Corners 60">
            <a:extLst>
              <a:ext uri="{FF2B5EF4-FFF2-40B4-BE49-F238E27FC236}">
                <a16:creationId xmlns:a16="http://schemas.microsoft.com/office/drawing/2014/main" id="{F8C3CC0C-0693-BE40-82A5-6258E9FFD05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65" name="Group 164">
            <a:extLst>
              <a:ext uri="{FF2B5EF4-FFF2-40B4-BE49-F238E27FC236}">
                <a16:creationId xmlns:a16="http://schemas.microsoft.com/office/drawing/2014/main" id="{7749843E-B382-0B4C-A2AF-E019FB2B2A4B}"/>
              </a:ext>
            </a:extLst>
          </p:cNvPr>
          <p:cNvGrpSpPr/>
          <p:nvPr/>
        </p:nvGrpSpPr>
        <p:grpSpPr>
          <a:xfrm>
            <a:off x="771839" y="376707"/>
            <a:ext cx="547979" cy="528905"/>
            <a:chOff x="2368476" y="589018"/>
            <a:chExt cx="1012508" cy="977265"/>
          </a:xfrm>
        </p:grpSpPr>
        <p:sp>
          <p:nvSpPr>
            <p:cNvPr id="257" name="Freeform: Shape 67">
              <a:extLst>
                <a:ext uri="{FF2B5EF4-FFF2-40B4-BE49-F238E27FC236}">
                  <a16:creationId xmlns:a16="http://schemas.microsoft.com/office/drawing/2014/main" id="{68E1ACFE-9E01-BE46-98CD-B4E50ECD64E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8" name="Freeform: Shape 68">
              <a:extLst>
                <a:ext uri="{FF2B5EF4-FFF2-40B4-BE49-F238E27FC236}">
                  <a16:creationId xmlns:a16="http://schemas.microsoft.com/office/drawing/2014/main" id="{ED213708-910F-F04F-8762-3837D05EDF2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9">
              <a:extLst>
                <a:ext uri="{FF2B5EF4-FFF2-40B4-BE49-F238E27FC236}">
                  <a16:creationId xmlns:a16="http://schemas.microsoft.com/office/drawing/2014/main" id="{863F526A-E855-764E-AB7D-56AEB6CB647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70">
              <a:extLst>
                <a:ext uri="{FF2B5EF4-FFF2-40B4-BE49-F238E27FC236}">
                  <a16:creationId xmlns:a16="http://schemas.microsoft.com/office/drawing/2014/main" id="{E112B165-00E3-004F-BC71-15C8940A547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1">
              <a:extLst>
                <a:ext uri="{FF2B5EF4-FFF2-40B4-BE49-F238E27FC236}">
                  <a16:creationId xmlns:a16="http://schemas.microsoft.com/office/drawing/2014/main" id="{23FA1126-9E6D-1949-A51B-6DB8B6500D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2">
              <a:extLst>
                <a:ext uri="{FF2B5EF4-FFF2-40B4-BE49-F238E27FC236}">
                  <a16:creationId xmlns:a16="http://schemas.microsoft.com/office/drawing/2014/main" id="{5528E92B-02DF-5F4C-8E69-C24BEB5EFF3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3">
              <a:extLst>
                <a:ext uri="{FF2B5EF4-FFF2-40B4-BE49-F238E27FC236}">
                  <a16:creationId xmlns:a16="http://schemas.microsoft.com/office/drawing/2014/main" id="{F8869A00-BC16-634C-8804-EDA4D630E9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4">
              <a:extLst>
                <a:ext uri="{FF2B5EF4-FFF2-40B4-BE49-F238E27FC236}">
                  <a16:creationId xmlns:a16="http://schemas.microsoft.com/office/drawing/2014/main" id="{AF2596E6-517A-2C45-BBB2-297B1C09C43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5">
              <a:extLst>
                <a:ext uri="{FF2B5EF4-FFF2-40B4-BE49-F238E27FC236}">
                  <a16:creationId xmlns:a16="http://schemas.microsoft.com/office/drawing/2014/main" id="{3B33560E-795B-0A40-B2E9-C73901CB68A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6">
              <a:extLst>
                <a:ext uri="{FF2B5EF4-FFF2-40B4-BE49-F238E27FC236}">
                  <a16:creationId xmlns:a16="http://schemas.microsoft.com/office/drawing/2014/main" id="{68456384-6932-FF4C-9ABC-237A24A41B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7">
              <a:extLst>
                <a:ext uri="{FF2B5EF4-FFF2-40B4-BE49-F238E27FC236}">
                  <a16:creationId xmlns:a16="http://schemas.microsoft.com/office/drawing/2014/main" id="{26CF99C8-D4DB-274F-A369-A77050087CE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8">
              <a:extLst>
                <a:ext uri="{FF2B5EF4-FFF2-40B4-BE49-F238E27FC236}">
                  <a16:creationId xmlns:a16="http://schemas.microsoft.com/office/drawing/2014/main" id="{BEF4455A-A76D-1C42-8EEC-7877D167BB7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9">
              <a:extLst>
                <a:ext uri="{FF2B5EF4-FFF2-40B4-BE49-F238E27FC236}">
                  <a16:creationId xmlns:a16="http://schemas.microsoft.com/office/drawing/2014/main" id="{C0131D7E-E98E-364B-8C00-C12E8F5F93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80">
              <a:extLst>
                <a:ext uri="{FF2B5EF4-FFF2-40B4-BE49-F238E27FC236}">
                  <a16:creationId xmlns:a16="http://schemas.microsoft.com/office/drawing/2014/main" id="{2F8A461A-1C79-054F-9CAB-14EF593F0BB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1">
              <a:extLst>
                <a:ext uri="{FF2B5EF4-FFF2-40B4-BE49-F238E27FC236}">
                  <a16:creationId xmlns:a16="http://schemas.microsoft.com/office/drawing/2014/main" id="{CDA0CC84-639B-3D4F-BD3B-9A053D34EFB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2">
              <a:extLst>
                <a:ext uri="{FF2B5EF4-FFF2-40B4-BE49-F238E27FC236}">
                  <a16:creationId xmlns:a16="http://schemas.microsoft.com/office/drawing/2014/main" id="{1F6BA06B-6F75-E84E-BDF4-3CF4D09B4C8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3">
              <a:extLst>
                <a:ext uri="{FF2B5EF4-FFF2-40B4-BE49-F238E27FC236}">
                  <a16:creationId xmlns:a16="http://schemas.microsoft.com/office/drawing/2014/main" id="{45DD0A46-95F2-9247-B9D1-364F8E372F9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4">
              <a:extLst>
                <a:ext uri="{FF2B5EF4-FFF2-40B4-BE49-F238E27FC236}">
                  <a16:creationId xmlns:a16="http://schemas.microsoft.com/office/drawing/2014/main" id="{A8AEC7A1-8D89-9A49-8EA0-DB747EDFEAA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5">
              <a:extLst>
                <a:ext uri="{FF2B5EF4-FFF2-40B4-BE49-F238E27FC236}">
                  <a16:creationId xmlns:a16="http://schemas.microsoft.com/office/drawing/2014/main" id="{287F2972-E41E-A242-AAD4-1433A4707DC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6">
              <a:extLst>
                <a:ext uri="{FF2B5EF4-FFF2-40B4-BE49-F238E27FC236}">
                  <a16:creationId xmlns:a16="http://schemas.microsoft.com/office/drawing/2014/main" id="{C8233B21-1994-1246-8948-D5E20E8D942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7">
              <a:extLst>
                <a:ext uri="{FF2B5EF4-FFF2-40B4-BE49-F238E27FC236}">
                  <a16:creationId xmlns:a16="http://schemas.microsoft.com/office/drawing/2014/main" id="{050FF57A-9B7B-8E40-AA56-759AB7F1509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08548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Connecting containers to Azure services and platforms</a:t>
            </a:r>
          </a:p>
        </p:txBody>
      </p:sp>
      <p:sp>
        <p:nvSpPr>
          <p:cNvPr id="18" name="Oval 17">
            <a:extLst>
              <a:ext uri="{FF2B5EF4-FFF2-40B4-BE49-F238E27FC236}">
                <a16:creationId xmlns:a16="http://schemas.microsoft.com/office/drawing/2014/main" id="{CB258487-4E48-46DC-8138-C57E8BD94F53}"/>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9" name="Oval 18">
            <a:extLst>
              <a:ext uri="{FF2B5EF4-FFF2-40B4-BE49-F238E27FC236}">
                <a16:creationId xmlns:a16="http://schemas.microsoft.com/office/drawing/2014/main" id="{8B81D9D3-57CE-4531-9F1E-AFEA44492769}"/>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id="{85407D96-5C9A-4DD3-8F65-C6449D3489BD}"/>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3" name="TextBox 22">
            <a:extLst>
              <a:ext uri="{FF2B5EF4-FFF2-40B4-BE49-F238E27FC236}">
                <a16:creationId xmlns:a16="http://schemas.microsoft.com/office/drawing/2014/main" id="{5148B178-A2EC-45D0-9F51-11E44D003867}"/>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Simple and flexible service integration</a:t>
            </a:r>
          </a:p>
        </p:txBody>
      </p:sp>
      <p:sp>
        <p:nvSpPr>
          <p:cNvPr id="27" name="TextBox 26">
            <a:extLst>
              <a:ext uri="{FF2B5EF4-FFF2-40B4-BE49-F238E27FC236}">
                <a16:creationId xmlns:a16="http://schemas.microsoft.com/office/drawing/2014/main" id="{5EDAD778-42B7-46E3-B7A2-25AF4385E536}"/>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Compatible across numerous platforms </a:t>
            </a:r>
          </a:p>
        </p:txBody>
      </p:sp>
      <p:sp>
        <p:nvSpPr>
          <p:cNvPr id="32" name="TextBox 31">
            <a:extLst>
              <a:ext uri="{FF2B5EF4-FFF2-40B4-BE49-F238E27FC236}">
                <a16:creationId xmlns:a16="http://schemas.microsoft.com/office/drawing/2014/main" id="{5E101485-D928-46F5-8C16-7C7A4E30DB1F}"/>
              </a:ext>
            </a:extLst>
          </p:cNvPr>
          <p:cNvSpPr txBox="1"/>
          <p:nvPr/>
        </p:nvSpPr>
        <p:spPr>
          <a:xfrm>
            <a:off x="2379139" y="4567665"/>
            <a:ext cx="31301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standardized way to connect with Azure services</a:t>
            </a:r>
          </a:p>
        </p:txBody>
      </p:sp>
      <p:cxnSp>
        <p:nvCxnSpPr>
          <p:cNvPr id="35" name="Straight Connector 34">
            <a:extLst>
              <a:ext uri="{FF2B5EF4-FFF2-40B4-BE49-F238E27FC236}">
                <a16:creationId xmlns:a16="http://schemas.microsoft.com/office/drawing/2014/main" id="{442C6D82-085D-49C2-B0F5-B1A405FE5E97}"/>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A592ED-0A22-4FC4-B1EA-47CECEE1618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6657172-CFD3-47F9-B63D-BDF301CAC62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1A830DC0-4FD6-485E-B4F7-6E459D8223F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1C601E2C-6F22-4B64-A8F3-361AA0EC005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06" name="Rectangle: Rounded Corners 105">
            <a:extLst>
              <a:ext uri="{FF2B5EF4-FFF2-40B4-BE49-F238E27FC236}">
                <a16:creationId xmlns:a16="http://schemas.microsoft.com/office/drawing/2014/main" id="{742E1D42-6B11-4AE5-8161-298EEE6F9E5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07" name="Rectangle: Rounded Corners 106">
            <a:extLst>
              <a:ext uri="{FF2B5EF4-FFF2-40B4-BE49-F238E27FC236}">
                <a16:creationId xmlns:a16="http://schemas.microsoft.com/office/drawing/2014/main" id="{47145C80-31DF-4DFB-BA84-4A9FABAFA393}"/>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108" name="Rectangle: Rounded Corners 107">
            <a:extLst>
              <a:ext uri="{FF2B5EF4-FFF2-40B4-BE49-F238E27FC236}">
                <a16:creationId xmlns:a16="http://schemas.microsoft.com/office/drawing/2014/main" id="{F4E336A8-997F-47A9-A84C-115184D11BE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1" name="Group 130">
            <a:extLst>
              <a:ext uri="{FF2B5EF4-FFF2-40B4-BE49-F238E27FC236}">
                <a16:creationId xmlns:a16="http://schemas.microsoft.com/office/drawing/2014/main" id="{7F66DAAE-75F4-4B86-A96F-63D88ED2460D}"/>
              </a:ext>
            </a:extLst>
          </p:cNvPr>
          <p:cNvGrpSpPr/>
          <p:nvPr/>
        </p:nvGrpSpPr>
        <p:grpSpPr>
          <a:xfrm>
            <a:off x="718982" y="1649453"/>
            <a:ext cx="573162" cy="508369"/>
            <a:chOff x="2878931" y="2940843"/>
            <a:chExt cx="1095375" cy="971550"/>
          </a:xfrm>
        </p:grpSpPr>
        <p:sp>
          <p:nvSpPr>
            <p:cNvPr id="132" name="Freeform: Shape 131">
              <a:extLst>
                <a:ext uri="{FF2B5EF4-FFF2-40B4-BE49-F238E27FC236}">
                  <a16:creationId xmlns:a16="http://schemas.microsoft.com/office/drawing/2014/main" id="{12542C66-F63A-4A7C-B6B4-C44201704A0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C337B208-882F-4F1D-B784-D7165D3CA31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B4028846-0C63-4DC8-B3C4-868529F2578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39157CFF-CA7C-4A61-BFBD-6D59EB1565A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51371181-2F27-4959-A10B-397D66C731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9872CDF-B397-4944-BE9F-49DFA76BDD5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894D7185-AE40-44F3-BA6D-047B49FEFC7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5E464434-AE2C-4725-A150-4B73823B3325}"/>
              </a:ext>
            </a:extLst>
          </p:cNvPr>
          <p:cNvGrpSpPr/>
          <p:nvPr/>
        </p:nvGrpSpPr>
        <p:grpSpPr>
          <a:xfrm>
            <a:off x="750744" y="5449176"/>
            <a:ext cx="610269" cy="540751"/>
            <a:chOff x="4360069" y="2943701"/>
            <a:chExt cx="1095375" cy="970597"/>
          </a:xfrm>
        </p:grpSpPr>
        <p:sp>
          <p:nvSpPr>
            <p:cNvPr id="140" name="Freeform: Shape 139">
              <a:extLst>
                <a:ext uri="{FF2B5EF4-FFF2-40B4-BE49-F238E27FC236}">
                  <a16:creationId xmlns:a16="http://schemas.microsoft.com/office/drawing/2014/main" id="{CDE693B5-BC6D-4619-B382-5C341E6B3E6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FAC17B9-58ED-4B2E-A99F-34D43D9C798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AB97EE8C-6AAB-41A8-912E-192D9022D66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37C244B5-7ECC-47AE-8022-B6A0352825F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6E4176B6-326A-4EE2-AA24-C98075BF015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9BB08EB-4014-4737-860E-602BE217592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6" name="Group 145">
            <a:extLst>
              <a:ext uri="{FF2B5EF4-FFF2-40B4-BE49-F238E27FC236}">
                <a16:creationId xmlns:a16="http://schemas.microsoft.com/office/drawing/2014/main" id="{A201EB1A-5096-488C-83D9-89EE7FC1D3B8}"/>
              </a:ext>
            </a:extLst>
          </p:cNvPr>
          <p:cNvGrpSpPr/>
          <p:nvPr/>
        </p:nvGrpSpPr>
        <p:grpSpPr>
          <a:xfrm>
            <a:off x="689250" y="2921163"/>
            <a:ext cx="647376" cy="513072"/>
            <a:chOff x="3517678" y="3062050"/>
            <a:chExt cx="1225868" cy="971550"/>
          </a:xfrm>
        </p:grpSpPr>
        <p:sp>
          <p:nvSpPr>
            <p:cNvPr id="147" name="Freeform: Shape 146">
              <a:extLst>
                <a:ext uri="{FF2B5EF4-FFF2-40B4-BE49-F238E27FC236}">
                  <a16:creationId xmlns:a16="http://schemas.microsoft.com/office/drawing/2014/main" id="{713CE9C2-0E40-469E-BF7A-0CC806BBF43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1095445-223E-4686-A662-EC50AD73787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FABEE0B3-CA6F-4C5B-B528-08AC7806F8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97AA4A16-BF9D-44B9-B5A6-1B69D9D5E3F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22E5DF-0D2E-4156-B6B5-F50985413AB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88F4584-50C5-411A-B402-94D03E0BCD0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5D77526-F67D-4799-BDB9-0C1930CB59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BC08536B-842C-4582-821C-754B53C5D1E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D0342823-C7B8-4FB5-AAFD-175A6008886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A1E0947A-D155-4657-BDF4-1A1B10F8E04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450F9167-BBE6-43C3-A272-02D04728945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0A78AD5-5CFC-4937-86BF-CAA072B87E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8F51371B-76F7-42B2-BC61-16BF2A9C669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0" name="Graphic 159">
            <a:extLst>
              <a:ext uri="{FF2B5EF4-FFF2-40B4-BE49-F238E27FC236}">
                <a16:creationId xmlns:a16="http://schemas.microsoft.com/office/drawing/2014/main" id="{6FF8016A-459C-454F-B67E-F37076FEB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74" name="Graphic 73">
            <a:extLst>
              <a:ext uri="{FF2B5EF4-FFF2-40B4-BE49-F238E27FC236}">
                <a16:creationId xmlns:a16="http://schemas.microsoft.com/office/drawing/2014/main" id="{29EC33DF-636F-48EC-AC83-8F01C01FA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0177" y="2457664"/>
            <a:ext cx="3048058" cy="1799687"/>
          </a:xfrm>
          <a:prstGeom prst="rect">
            <a:avLst/>
          </a:prstGeom>
        </p:spPr>
      </p:pic>
      <p:pic>
        <p:nvPicPr>
          <p:cNvPr id="75" name="Graphic 74">
            <a:extLst>
              <a:ext uri="{FF2B5EF4-FFF2-40B4-BE49-F238E27FC236}">
                <a16:creationId xmlns:a16="http://schemas.microsoft.com/office/drawing/2014/main" id="{C3401B38-7462-4EDB-8227-506CAEA431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4662" y="2455139"/>
            <a:ext cx="2629563" cy="1804740"/>
          </a:xfrm>
          <a:prstGeom prst="rect">
            <a:avLst/>
          </a:prstGeom>
        </p:spPr>
      </p:pic>
      <p:pic>
        <p:nvPicPr>
          <p:cNvPr id="76" name="Graphic 75">
            <a:extLst>
              <a:ext uri="{FF2B5EF4-FFF2-40B4-BE49-F238E27FC236}">
                <a16:creationId xmlns:a16="http://schemas.microsoft.com/office/drawing/2014/main" id="{F02A4CB1-69BF-4552-B453-6765A0FFA1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44095" y="2462416"/>
            <a:ext cx="2595460" cy="1790186"/>
          </a:xfrm>
          <a:prstGeom prst="rect">
            <a:avLst/>
          </a:prstGeom>
        </p:spPr>
      </p:pic>
      <p:sp>
        <p:nvSpPr>
          <p:cNvPr id="78" name="Rectangle 77">
            <a:hlinkClick r:id="rId11" action="ppaction://hlinksldjump"/>
            <a:extLst>
              <a:ext uri="{FF2B5EF4-FFF2-40B4-BE49-F238E27FC236}">
                <a16:creationId xmlns:a16="http://schemas.microsoft.com/office/drawing/2014/main" id="{99FC9C1C-CDE9-46F2-B250-F3D45FDDEB2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D8A64F9B-32C6-49FA-8B1D-058D0D1E326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4F9C9B90-ADE8-4D71-B254-235146C0E59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6999FCF5-783A-4079-B2C1-F889CD1928F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1E64BA28-8A24-364C-B380-5E30C20EC93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03083B9F-2186-7348-8197-88B37E3B52C4}"/>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2D0BBC0-2BC5-014F-8163-516BA4F7E31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CC4861B2-B86B-5E4A-A0D1-2A16790DEB1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A6553D47-4950-164D-8A60-DD3019C3747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727224C-E6BA-8945-B2C6-88A44771633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E7ED3B99-7064-3C42-BADC-DD34D97561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6B2B9DA-D6D8-8B47-B2F5-807707AC975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EAD9C4F4-5123-0F4F-BFFA-D9471CA75C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00425FFD-4BDF-0247-A973-E34AE181CB5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4DE7AFE8-24D2-5B4C-AF1A-2C7E4F26829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9E8963DE-C109-A145-91DF-0C4706D8A87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A86802E3-8DCD-AD43-BD98-770FEE531DD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C5C1AC5F-DB57-2C43-88E1-AB88396B1D1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0AF899F6-3BB0-EF4A-94F6-5A102E9C00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F685D38B-77F9-C147-A78D-46448DAB46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68657E93-EACE-4340-9A22-B83CDB2C5A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FC70961C-B4A0-0C4F-92B8-1742BDAB9F4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EA9EDCF1-D72E-274D-986C-59797FD549C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F1629437-04CB-0F47-AD7D-8769A9A7F79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85">
              <a:extLst>
                <a:ext uri="{FF2B5EF4-FFF2-40B4-BE49-F238E27FC236}">
                  <a16:creationId xmlns:a16="http://schemas.microsoft.com/office/drawing/2014/main" id="{AC733261-65AA-344C-B21E-C86E52C1E9A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86">
              <a:extLst>
                <a:ext uri="{FF2B5EF4-FFF2-40B4-BE49-F238E27FC236}">
                  <a16:creationId xmlns:a16="http://schemas.microsoft.com/office/drawing/2014/main" id="{24CB9981-E9D9-6749-A692-73E132FC83E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87">
              <a:extLst>
                <a:ext uri="{FF2B5EF4-FFF2-40B4-BE49-F238E27FC236}">
                  <a16:creationId xmlns:a16="http://schemas.microsoft.com/office/drawing/2014/main" id="{011F8713-0B04-7341-B330-FCC918592F7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62844648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An implementation of the Open Service Broker API</a:t>
            </a:r>
          </a:p>
        </p:txBody>
      </p:sp>
      <p:sp>
        <p:nvSpPr>
          <p:cNvPr id="55" name="Oval 54">
            <a:extLst>
              <a:ext uri="{FF2B5EF4-FFF2-40B4-BE49-F238E27FC236}">
                <a16:creationId xmlns:a16="http://schemas.microsoft.com/office/drawing/2014/main" id="{D33E3EA5-6D6F-42E5-BA04-6823DF768ED3}"/>
              </a:ext>
            </a:extLst>
          </p:cNvPr>
          <p:cNvSpPr/>
          <p:nvPr/>
        </p:nvSpPr>
        <p:spPr bwMode="auto">
          <a:xfrm rot="16200000">
            <a:off x="3428517"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0" name="Oval 69">
            <a:extLst>
              <a:ext uri="{FF2B5EF4-FFF2-40B4-BE49-F238E27FC236}">
                <a16:creationId xmlns:a16="http://schemas.microsoft.com/office/drawing/2014/main" id="{3BE3553F-7119-44E0-B709-FD5CE54C906F}"/>
              </a:ext>
            </a:extLst>
          </p:cNvPr>
          <p:cNvSpPr/>
          <p:nvPr/>
        </p:nvSpPr>
        <p:spPr bwMode="auto">
          <a:xfrm rot="16200000">
            <a:off x="5658518"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2" name="Oval 71">
            <a:extLst>
              <a:ext uri="{FF2B5EF4-FFF2-40B4-BE49-F238E27FC236}">
                <a16:creationId xmlns:a16="http://schemas.microsoft.com/office/drawing/2014/main" id="{882F669C-2C18-4C1D-85A2-1008346E0085}"/>
              </a:ext>
            </a:extLst>
          </p:cNvPr>
          <p:cNvSpPr/>
          <p:nvPr/>
        </p:nvSpPr>
        <p:spPr bwMode="auto">
          <a:xfrm rot="16200000">
            <a:off x="788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3" name="Oval 72">
            <a:extLst>
              <a:ext uri="{FF2B5EF4-FFF2-40B4-BE49-F238E27FC236}">
                <a16:creationId xmlns:a16="http://schemas.microsoft.com/office/drawing/2014/main" id="{405B7EE9-0575-4C2E-935D-C4FBA0976C06}"/>
              </a:ext>
            </a:extLst>
          </p:cNvPr>
          <p:cNvSpPr/>
          <p:nvPr/>
        </p:nvSpPr>
        <p:spPr bwMode="auto">
          <a:xfrm rot="16200000">
            <a:off x="1011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3" name="Oval 82">
            <a:extLst>
              <a:ext uri="{FF2B5EF4-FFF2-40B4-BE49-F238E27FC236}">
                <a16:creationId xmlns:a16="http://schemas.microsoft.com/office/drawing/2014/main" id="{024BFB04-D664-4E40-84E0-1EE31348D38C}"/>
              </a:ext>
            </a:extLst>
          </p:cNvPr>
          <p:cNvSpPr/>
          <p:nvPr/>
        </p:nvSpPr>
        <p:spPr bwMode="auto">
          <a:xfrm rot="16200000">
            <a:off x="3428517" y="2474145"/>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4" name="Oval 83">
            <a:extLst>
              <a:ext uri="{FF2B5EF4-FFF2-40B4-BE49-F238E27FC236}">
                <a16:creationId xmlns:a16="http://schemas.microsoft.com/office/drawing/2014/main" id="{512B7DE2-09EC-49D9-B476-50D56616E79C}"/>
              </a:ext>
            </a:extLst>
          </p:cNvPr>
          <p:cNvSpPr/>
          <p:nvPr/>
        </p:nvSpPr>
        <p:spPr bwMode="auto">
          <a:xfrm rot="16200000">
            <a:off x="565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5" name="Oval 84">
            <a:extLst>
              <a:ext uri="{FF2B5EF4-FFF2-40B4-BE49-F238E27FC236}">
                <a16:creationId xmlns:a16="http://schemas.microsoft.com/office/drawing/2014/main" id="{84328A44-CCA8-44CA-9FD4-EA076F36F2C4}"/>
              </a:ext>
            </a:extLst>
          </p:cNvPr>
          <p:cNvSpPr/>
          <p:nvPr/>
        </p:nvSpPr>
        <p:spPr bwMode="auto">
          <a:xfrm rot="16200000">
            <a:off x="788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6" name="Oval 85">
            <a:extLst>
              <a:ext uri="{FF2B5EF4-FFF2-40B4-BE49-F238E27FC236}">
                <a16:creationId xmlns:a16="http://schemas.microsoft.com/office/drawing/2014/main" id="{81167234-9004-4FBD-9F8F-057145EB5A9B}"/>
              </a:ext>
            </a:extLst>
          </p:cNvPr>
          <p:cNvSpPr/>
          <p:nvPr/>
        </p:nvSpPr>
        <p:spPr bwMode="auto">
          <a:xfrm rot="16200000">
            <a:off x="1011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7" name="Oval 86">
            <a:extLst>
              <a:ext uri="{FF2B5EF4-FFF2-40B4-BE49-F238E27FC236}">
                <a16:creationId xmlns:a16="http://schemas.microsoft.com/office/drawing/2014/main" id="{0809B1AE-3311-4105-A6C9-DB4227870562}"/>
              </a:ext>
            </a:extLst>
          </p:cNvPr>
          <p:cNvSpPr/>
          <p:nvPr/>
        </p:nvSpPr>
        <p:spPr bwMode="auto">
          <a:xfrm>
            <a:off x="6570681" y="3575881"/>
            <a:ext cx="1142300" cy="1142299"/>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F99E7805-F6E9-46F3-9930-D22A49527929}"/>
              </a:ext>
            </a:extLst>
          </p:cNvPr>
          <p:cNvCxnSpPr>
            <a:cxnSpLocks/>
          </p:cNvCxnSpPr>
          <p:nvPr/>
        </p:nvCxnSpPr>
        <p:spPr>
          <a:xfrm>
            <a:off x="430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CCE7941-6FD9-4808-96D6-6D1EBAB54AB4}"/>
              </a:ext>
            </a:extLst>
          </p:cNvPr>
          <p:cNvCxnSpPr>
            <a:cxnSpLocks/>
          </p:cNvCxnSpPr>
          <p:nvPr/>
        </p:nvCxnSpPr>
        <p:spPr>
          <a:xfrm>
            <a:off x="653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102269A-80E0-49D2-8155-7BBDA4DAF2E6}"/>
              </a:ext>
            </a:extLst>
          </p:cNvPr>
          <p:cNvCxnSpPr>
            <a:cxnSpLocks/>
          </p:cNvCxnSpPr>
          <p:nvPr/>
        </p:nvCxnSpPr>
        <p:spPr>
          <a:xfrm>
            <a:off x="8769546"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B23ECD-8D72-4999-B1DC-2D09A506C18A}"/>
              </a:ext>
            </a:extLst>
          </p:cNvPr>
          <p:cNvCxnSpPr>
            <a:cxnSpLocks/>
          </p:cNvCxnSpPr>
          <p:nvPr/>
        </p:nvCxnSpPr>
        <p:spPr>
          <a:xfrm>
            <a:off x="4314045"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F21DF8A-9404-40E0-A8F8-4F060D98F83C}"/>
              </a:ext>
            </a:extLst>
          </p:cNvPr>
          <p:cNvCxnSpPr>
            <a:cxnSpLocks/>
          </p:cNvCxnSpPr>
          <p:nvPr/>
        </p:nvCxnSpPr>
        <p:spPr>
          <a:xfrm>
            <a:off x="6641438"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CF497E-BFAF-48C1-9249-B6474281BAE6}"/>
              </a:ext>
            </a:extLst>
          </p:cNvPr>
          <p:cNvCxnSpPr>
            <a:cxnSpLocks/>
          </p:cNvCxnSpPr>
          <p:nvPr/>
        </p:nvCxnSpPr>
        <p:spPr>
          <a:xfrm>
            <a:off x="8821081"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CDA103D-A801-4053-8978-3007C55611FB}"/>
              </a:ext>
            </a:extLst>
          </p:cNvPr>
          <p:cNvCxnSpPr>
            <a:cxnSpLocks/>
          </p:cNvCxnSpPr>
          <p:nvPr/>
        </p:nvCxnSpPr>
        <p:spPr>
          <a:xfrm flipV="1">
            <a:off x="7172967" y="4870124"/>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650C4C-67DB-44E5-87A9-8B90847C0932}"/>
              </a:ext>
            </a:extLst>
          </p:cNvPr>
          <p:cNvCxnSpPr>
            <a:cxnSpLocks/>
          </p:cNvCxnSpPr>
          <p:nvPr/>
        </p:nvCxnSpPr>
        <p:spPr>
          <a:xfrm flipV="1">
            <a:off x="7172967" y="2994402"/>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4A6204E-CC1C-4EFE-BBFC-563E0AB48238}"/>
              </a:ext>
            </a:extLst>
          </p:cNvPr>
          <p:cNvSpPr txBox="1"/>
          <p:nvPr/>
        </p:nvSpPr>
        <p:spPr>
          <a:xfrm>
            <a:off x="3045138"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OpenShift</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98" name="TextBox 97">
            <a:extLst>
              <a:ext uri="{FF2B5EF4-FFF2-40B4-BE49-F238E27FC236}">
                <a16:creationId xmlns:a16="http://schemas.microsoft.com/office/drawing/2014/main" id="{67B02FA8-615C-4FD0-B571-68AB7F09F7CD}"/>
              </a:ext>
            </a:extLst>
          </p:cNvPr>
          <p:cNvSpPr txBox="1"/>
          <p:nvPr/>
        </p:nvSpPr>
        <p:spPr>
          <a:xfrm>
            <a:off x="5275139"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Cloud Foundry</a:t>
            </a:r>
          </a:p>
        </p:txBody>
      </p:sp>
      <p:sp>
        <p:nvSpPr>
          <p:cNvPr id="99" name="TextBox 98">
            <a:extLst>
              <a:ext uri="{FF2B5EF4-FFF2-40B4-BE49-F238E27FC236}">
                <a16:creationId xmlns:a16="http://schemas.microsoft.com/office/drawing/2014/main" id="{BC14C952-FFD6-4EB6-8DA8-E2BADC399B5E}"/>
              </a:ext>
            </a:extLst>
          </p:cNvPr>
          <p:cNvSpPr txBox="1"/>
          <p:nvPr/>
        </p:nvSpPr>
        <p:spPr>
          <a:xfrm>
            <a:off x="7505144" y="5866603"/>
            <a:ext cx="1503374"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Service Fabric </a:t>
            </a:r>
            <a:r>
              <a:rPr lang="en-US" sz="1029" dirty="0">
                <a:solidFill>
                  <a:srgbClr val="505050"/>
                </a:solidFill>
                <a:latin typeface="Segoe UI Semibold" panose="020B0702040204020203" pitchFamily="34" charset="0"/>
                <a:cs typeface="Segoe UI Semibold" panose="020B0702040204020203" pitchFamily="34" charset="0"/>
              </a:rPr>
              <a:t>(Coming soon)</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0" name="TextBox 99">
            <a:extLst>
              <a:ext uri="{FF2B5EF4-FFF2-40B4-BE49-F238E27FC236}">
                <a16:creationId xmlns:a16="http://schemas.microsoft.com/office/drawing/2014/main" id="{CF83CB5A-018A-46D6-973B-B43D97C7E6EC}"/>
              </a:ext>
            </a:extLst>
          </p:cNvPr>
          <p:cNvSpPr txBox="1"/>
          <p:nvPr/>
        </p:nvSpPr>
        <p:spPr>
          <a:xfrm>
            <a:off x="9735140" y="5866603"/>
            <a:ext cx="1503382"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Kubernetes</a:t>
            </a:r>
            <a:br>
              <a:rPr lang="en-US" sz="1176" dirty="0">
                <a:solidFill>
                  <a:srgbClr val="505050"/>
                </a:solidFill>
                <a:latin typeface="Segoe UI Semibold" panose="020B0702040204020203" pitchFamily="34" charset="0"/>
                <a:cs typeface="Segoe UI Semibold" panose="020B0702040204020203" pitchFamily="34" charset="0"/>
              </a:rPr>
            </a:br>
            <a:r>
              <a:rPr lang="en-US" sz="1029" dirty="0">
                <a:solidFill>
                  <a:srgbClr val="505050"/>
                </a:solidFill>
                <a:latin typeface="Segoe UI Semibold" panose="020B0702040204020203" pitchFamily="34" charset="0"/>
                <a:cs typeface="Segoe UI Semibold" panose="020B0702040204020203" pitchFamily="34" charset="0"/>
              </a:rPr>
              <a:t>(AKS)</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5" name="TextBox 104">
            <a:extLst>
              <a:ext uri="{FF2B5EF4-FFF2-40B4-BE49-F238E27FC236}">
                <a16:creationId xmlns:a16="http://schemas.microsoft.com/office/drawing/2014/main" id="{FBA41987-2BEB-410C-A1F2-B497F6547ADD}"/>
              </a:ext>
            </a:extLst>
          </p:cNvPr>
          <p:cNvSpPr txBox="1"/>
          <p:nvPr/>
        </p:nvSpPr>
        <p:spPr>
          <a:xfrm>
            <a:off x="2919875" y="1946777"/>
            <a:ext cx="1753908"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Azure SQL Database</a:t>
            </a:r>
          </a:p>
        </p:txBody>
      </p:sp>
      <p:sp>
        <p:nvSpPr>
          <p:cNvPr id="106" name="TextBox 105">
            <a:extLst>
              <a:ext uri="{FF2B5EF4-FFF2-40B4-BE49-F238E27FC236}">
                <a16:creationId xmlns:a16="http://schemas.microsoft.com/office/drawing/2014/main" id="{DCBAFBAB-4671-4540-B0B1-1443FE4CDAB7}"/>
              </a:ext>
            </a:extLst>
          </p:cNvPr>
          <p:cNvSpPr txBox="1"/>
          <p:nvPr/>
        </p:nvSpPr>
        <p:spPr>
          <a:xfrm>
            <a:off x="5275139"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Redis</a:t>
            </a:r>
            <a:r>
              <a:rPr lang="en-US" sz="1176" dirty="0">
                <a:solidFill>
                  <a:srgbClr val="505050"/>
                </a:solidFill>
                <a:latin typeface="Segoe UI Semibold" panose="020B0702040204020203" pitchFamily="34" charset="0"/>
                <a:cs typeface="Segoe UI Semibold" panose="020B0702040204020203" pitchFamily="34" charset="0"/>
              </a:rPr>
              <a:t> Cache</a:t>
            </a:r>
          </a:p>
        </p:txBody>
      </p:sp>
      <p:sp>
        <p:nvSpPr>
          <p:cNvPr id="107" name="TextBox 106">
            <a:extLst>
              <a:ext uri="{FF2B5EF4-FFF2-40B4-BE49-F238E27FC236}">
                <a16:creationId xmlns:a16="http://schemas.microsoft.com/office/drawing/2014/main" id="{D9B3F6CA-27E8-45AE-9971-B43334F9F53A}"/>
              </a:ext>
            </a:extLst>
          </p:cNvPr>
          <p:cNvSpPr txBox="1"/>
          <p:nvPr/>
        </p:nvSpPr>
        <p:spPr>
          <a:xfrm>
            <a:off x="750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CosmosDB</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8" name="TextBox 107">
            <a:extLst>
              <a:ext uri="{FF2B5EF4-FFF2-40B4-BE49-F238E27FC236}">
                <a16:creationId xmlns:a16="http://schemas.microsoft.com/office/drawing/2014/main" id="{27058888-E5E1-429C-A063-5EE8EA4BB6C0}"/>
              </a:ext>
            </a:extLst>
          </p:cNvPr>
          <p:cNvSpPr txBox="1"/>
          <p:nvPr/>
        </p:nvSpPr>
        <p:spPr>
          <a:xfrm>
            <a:off x="973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And more!</a:t>
            </a:r>
          </a:p>
        </p:txBody>
      </p:sp>
      <p:sp>
        <p:nvSpPr>
          <p:cNvPr id="112" name="TextBox 111">
            <a:extLst>
              <a:ext uri="{FF2B5EF4-FFF2-40B4-BE49-F238E27FC236}">
                <a16:creationId xmlns:a16="http://schemas.microsoft.com/office/drawing/2014/main" id="{2952D9D1-7659-43F5-AB51-FA3B4B225B54}"/>
              </a:ext>
            </a:extLst>
          </p:cNvPr>
          <p:cNvSpPr txBox="1"/>
          <p:nvPr/>
        </p:nvSpPr>
        <p:spPr>
          <a:xfrm>
            <a:off x="4673789" y="3821168"/>
            <a:ext cx="1794182" cy="651728"/>
          </a:xfrm>
          <a:prstGeom prst="rect">
            <a:avLst/>
          </a:prstGeom>
          <a:noFill/>
        </p:spPr>
        <p:txBody>
          <a:bodyPr wrap="square" lIns="143428" tIns="143428" rIns="143428" bIns="143428" rtlCol="0" anchor="ctr">
            <a:spAutoFit/>
          </a:bodyPr>
          <a:lstStyle/>
          <a:p>
            <a:pPr algn="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pic>
        <p:nvPicPr>
          <p:cNvPr id="45" name="Picture 44">
            <a:extLst>
              <a:ext uri="{FF2B5EF4-FFF2-40B4-BE49-F238E27FC236}">
                <a16:creationId xmlns:a16="http://schemas.microsoft.com/office/drawing/2014/main" id="{AD4629CE-FC58-4BC6-AB85-8FD7925E4407}"/>
              </a:ext>
            </a:extLst>
          </p:cNvPr>
          <p:cNvPicPr>
            <a:picLocks noChangeAspect="1"/>
          </p:cNvPicPr>
          <p:nvPr/>
        </p:nvPicPr>
        <p:blipFill rotWithShape="1">
          <a:blip r:embed="rId3"/>
          <a:srcRect l="31524" r="31524" b="25591"/>
          <a:stretch/>
        </p:blipFill>
        <p:spPr>
          <a:xfrm>
            <a:off x="5841951" y="5221582"/>
            <a:ext cx="374205" cy="460041"/>
          </a:xfrm>
          <a:prstGeom prst="rect">
            <a:avLst/>
          </a:prstGeom>
        </p:spPr>
      </p:pic>
      <p:pic>
        <p:nvPicPr>
          <p:cNvPr id="46" name="Picture 45">
            <a:extLst>
              <a:ext uri="{FF2B5EF4-FFF2-40B4-BE49-F238E27FC236}">
                <a16:creationId xmlns:a16="http://schemas.microsoft.com/office/drawing/2014/main" id="{00EA5910-9247-4673-ACE5-7949E72CD4C0}"/>
              </a:ext>
            </a:extLst>
          </p:cNvPr>
          <p:cNvPicPr>
            <a:picLocks noChangeAspect="1"/>
          </p:cNvPicPr>
          <p:nvPr/>
        </p:nvPicPr>
        <p:blipFill rotWithShape="1">
          <a:blip r:embed="rId4"/>
          <a:srcRect t="13129" r="7843"/>
          <a:stretch/>
        </p:blipFill>
        <p:spPr>
          <a:xfrm>
            <a:off x="3571825" y="5239506"/>
            <a:ext cx="450011" cy="424194"/>
          </a:xfrm>
          <a:prstGeom prst="rect">
            <a:avLst/>
          </a:prstGeom>
        </p:spPr>
      </p:pic>
      <p:pic>
        <p:nvPicPr>
          <p:cNvPr id="47" name="Picture 46">
            <a:extLst>
              <a:ext uri="{FF2B5EF4-FFF2-40B4-BE49-F238E27FC236}">
                <a16:creationId xmlns:a16="http://schemas.microsoft.com/office/drawing/2014/main" id="{C37CA9F5-D5AB-4029-8E44-515F7099E8FE}"/>
              </a:ext>
            </a:extLst>
          </p:cNvPr>
          <p:cNvPicPr>
            <a:picLocks noChangeAspect="1"/>
          </p:cNvPicPr>
          <p:nvPr/>
        </p:nvPicPr>
        <p:blipFill>
          <a:blip r:embed="rId5"/>
          <a:stretch>
            <a:fillRect/>
          </a:stretch>
        </p:blipFill>
        <p:spPr>
          <a:xfrm>
            <a:off x="8041587" y="5236359"/>
            <a:ext cx="430489" cy="430489"/>
          </a:xfrm>
          <a:prstGeom prst="rect">
            <a:avLst/>
          </a:prstGeom>
        </p:spPr>
      </p:pic>
      <p:pic>
        <p:nvPicPr>
          <p:cNvPr id="48" name="Picture 47">
            <a:extLst>
              <a:ext uri="{FF2B5EF4-FFF2-40B4-BE49-F238E27FC236}">
                <a16:creationId xmlns:a16="http://schemas.microsoft.com/office/drawing/2014/main" id="{44B82BE6-0B66-4E1C-8679-5F6AF24547E1}"/>
              </a:ext>
            </a:extLst>
          </p:cNvPr>
          <p:cNvPicPr>
            <a:picLocks noChangeAspect="1"/>
          </p:cNvPicPr>
          <p:nvPr/>
        </p:nvPicPr>
        <p:blipFill>
          <a:blip r:embed="rId6"/>
          <a:stretch>
            <a:fillRect/>
          </a:stretch>
        </p:blipFill>
        <p:spPr>
          <a:xfrm>
            <a:off x="10259489" y="5224261"/>
            <a:ext cx="454683" cy="454683"/>
          </a:xfrm>
          <a:prstGeom prst="rect">
            <a:avLst/>
          </a:prstGeom>
        </p:spPr>
      </p:pic>
      <p:sp>
        <p:nvSpPr>
          <p:cNvPr id="56" name="Rectangle 55">
            <a:extLst>
              <a:ext uri="{FF2B5EF4-FFF2-40B4-BE49-F238E27FC236}">
                <a16:creationId xmlns:a16="http://schemas.microsoft.com/office/drawing/2014/main" id="{CC735786-A837-4CCF-BFE0-693F7A3E9E6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509C4BF-1B26-4D5E-B43F-71C5695D394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37DBC800-BF3E-4F6F-86E7-330A7732A6F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0" name="Rectangle: Rounded Corners 59">
            <a:extLst>
              <a:ext uri="{FF2B5EF4-FFF2-40B4-BE49-F238E27FC236}">
                <a16:creationId xmlns:a16="http://schemas.microsoft.com/office/drawing/2014/main" id="{C3B78118-8C11-4360-81E3-CF493AA89AE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1" name="Rectangle: Rounded Corners 60">
            <a:extLst>
              <a:ext uri="{FF2B5EF4-FFF2-40B4-BE49-F238E27FC236}">
                <a16:creationId xmlns:a16="http://schemas.microsoft.com/office/drawing/2014/main" id="{E619A333-A90C-452F-89D1-880EFCC4BDB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2" name="Rectangle: Rounded Corners 61">
            <a:extLst>
              <a:ext uri="{FF2B5EF4-FFF2-40B4-BE49-F238E27FC236}">
                <a16:creationId xmlns:a16="http://schemas.microsoft.com/office/drawing/2014/main" id="{7223664F-35AF-4D51-9E8F-C64501BE642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10" name="Group 109">
            <a:extLst>
              <a:ext uri="{FF2B5EF4-FFF2-40B4-BE49-F238E27FC236}">
                <a16:creationId xmlns:a16="http://schemas.microsoft.com/office/drawing/2014/main" id="{FB776A23-DCFE-4092-8FC0-F266521CE096}"/>
              </a:ext>
            </a:extLst>
          </p:cNvPr>
          <p:cNvGrpSpPr/>
          <p:nvPr/>
        </p:nvGrpSpPr>
        <p:grpSpPr>
          <a:xfrm>
            <a:off x="718982" y="1649453"/>
            <a:ext cx="573162" cy="508369"/>
            <a:chOff x="2878931" y="2940843"/>
            <a:chExt cx="1095375" cy="971550"/>
          </a:xfrm>
        </p:grpSpPr>
        <p:sp>
          <p:nvSpPr>
            <p:cNvPr id="111" name="Freeform: Shape 110">
              <a:extLst>
                <a:ext uri="{FF2B5EF4-FFF2-40B4-BE49-F238E27FC236}">
                  <a16:creationId xmlns:a16="http://schemas.microsoft.com/office/drawing/2014/main" id="{9FF2C93A-8FE5-4B2D-B812-B4BFECE9E33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20319E2C-7B20-422A-A576-1B50214382E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87568D2D-1D97-458D-B912-9641AFA5520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95AA2ED0-977E-489A-B514-7A628422E81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F266F044-6BE8-4578-8BD0-25B1C8FDC5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D360E528-9D67-4CDF-900B-B7E510528F7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EA315963-60CC-43BB-BAC7-5E5528DA106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9" name="Group 118">
            <a:extLst>
              <a:ext uri="{FF2B5EF4-FFF2-40B4-BE49-F238E27FC236}">
                <a16:creationId xmlns:a16="http://schemas.microsoft.com/office/drawing/2014/main" id="{E800F812-AA7D-428A-8CBF-3A408357A3D1}"/>
              </a:ext>
            </a:extLst>
          </p:cNvPr>
          <p:cNvGrpSpPr/>
          <p:nvPr/>
        </p:nvGrpSpPr>
        <p:grpSpPr>
          <a:xfrm>
            <a:off x="750744" y="5449176"/>
            <a:ext cx="610269" cy="540751"/>
            <a:chOff x="4360069" y="2943701"/>
            <a:chExt cx="1095375" cy="970597"/>
          </a:xfrm>
        </p:grpSpPr>
        <p:sp>
          <p:nvSpPr>
            <p:cNvPr id="120" name="Freeform: Shape 119">
              <a:extLst>
                <a:ext uri="{FF2B5EF4-FFF2-40B4-BE49-F238E27FC236}">
                  <a16:creationId xmlns:a16="http://schemas.microsoft.com/office/drawing/2014/main" id="{38F52715-250A-4D13-B5BF-9B2E43DADDB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6B1C8AE2-7E24-4B17-8628-E9B86EEC989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A2F0D341-0E85-4C28-A3B1-E9882E2016B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2AFB7B7F-B29B-40BD-9691-D7BB8176772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24A55AA4-7494-4E5B-B292-48A8C898037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760B515B-DCF0-48D8-8A4A-8F05097B4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26" name="Group 125">
            <a:extLst>
              <a:ext uri="{FF2B5EF4-FFF2-40B4-BE49-F238E27FC236}">
                <a16:creationId xmlns:a16="http://schemas.microsoft.com/office/drawing/2014/main" id="{38DD1F61-FC56-4B64-A190-E7C73FAE0DAC}"/>
              </a:ext>
            </a:extLst>
          </p:cNvPr>
          <p:cNvGrpSpPr/>
          <p:nvPr/>
        </p:nvGrpSpPr>
        <p:grpSpPr>
          <a:xfrm>
            <a:off x="689250" y="2921163"/>
            <a:ext cx="647376" cy="513072"/>
            <a:chOff x="3517678" y="3062050"/>
            <a:chExt cx="1225868" cy="971550"/>
          </a:xfrm>
        </p:grpSpPr>
        <p:sp>
          <p:nvSpPr>
            <p:cNvPr id="127" name="Freeform: Shape 126">
              <a:extLst>
                <a:ext uri="{FF2B5EF4-FFF2-40B4-BE49-F238E27FC236}">
                  <a16:creationId xmlns:a16="http://schemas.microsoft.com/office/drawing/2014/main" id="{97AE3766-DEC4-4755-990C-BAE85C139C1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48B61F-2808-49A3-802E-1B6FB9C637B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2A62D392-1085-4F50-BB3F-24F5DA118004}"/>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3BE2492-1583-466F-ABB4-9C08D238471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17894FB3-AA93-4941-BC81-430253F3F0C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C5A1B8DC-F1AA-4AF1-9953-A7A492EAB80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9517F79-759D-489D-9F19-D998DE494855}"/>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C733B61F-BA40-43DB-93C4-3584E198A50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8E1D444B-519A-4C1B-87F9-1EEF2F1501A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705E3B42-B640-42A2-A94F-A38BA96BBE2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7102C945-09C8-4207-824C-64A09B89AC7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972C8A55-5809-4075-88D1-A39E9357E15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E51EAC0-673A-4FCD-B706-4765DC3AB5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40" name="Graphic 139">
            <a:extLst>
              <a:ext uri="{FF2B5EF4-FFF2-40B4-BE49-F238E27FC236}">
                <a16:creationId xmlns:a16="http://schemas.microsoft.com/office/drawing/2014/main" id="{6BFE7B83-F484-4CB5-A604-C937C94A06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043" y="4097470"/>
            <a:ext cx="595207" cy="601216"/>
          </a:xfrm>
          <a:prstGeom prst="rect">
            <a:avLst/>
          </a:prstGeom>
        </p:spPr>
      </p:pic>
      <p:pic>
        <p:nvPicPr>
          <p:cNvPr id="142" name="Graphic 141">
            <a:extLst>
              <a:ext uri="{FF2B5EF4-FFF2-40B4-BE49-F238E27FC236}">
                <a16:creationId xmlns:a16="http://schemas.microsoft.com/office/drawing/2014/main" id="{61BF0D54-11BF-4B42-8F4B-AB43D68505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14230" y="2643736"/>
            <a:ext cx="381545" cy="397443"/>
          </a:xfrm>
          <a:prstGeom prst="rect">
            <a:avLst/>
          </a:prstGeom>
        </p:spPr>
      </p:pic>
      <p:pic>
        <p:nvPicPr>
          <p:cNvPr id="143" name="Graphic 142">
            <a:extLst>
              <a:ext uri="{FF2B5EF4-FFF2-40B4-BE49-F238E27FC236}">
                <a16:creationId xmlns:a16="http://schemas.microsoft.com/office/drawing/2014/main" id="{14783B85-9F2C-4E48-96A4-78BEB71341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63526" y="2646964"/>
            <a:ext cx="351510" cy="403438"/>
          </a:xfrm>
          <a:prstGeom prst="rect">
            <a:avLst/>
          </a:prstGeom>
        </p:spPr>
      </p:pic>
      <p:pic>
        <p:nvPicPr>
          <p:cNvPr id="144" name="Graphic 143">
            <a:extLst>
              <a:ext uri="{FF2B5EF4-FFF2-40B4-BE49-F238E27FC236}">
                <a16:creationId xmlns:a16="http://schemas.microsoft.com/office/drawing/2014/main" id="{03E86D42-BCE6-47BF-87A4-5589C0C5C1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39279" y="2687535"/>
            <a:ext cx="435106" cy="309847"/>
          </a:xfrm>
          <a:prstGeom prst="rect">
            <a:avLst/>
          </a:prstGeom>
        </p:spPr>
      </p:pic>
      <p:sp>
        <p:nvSpPr>
          <p:cNvPr id="145" name="Freeform 5">
            <a:extLst>
              <a:ext uri="{FF2B5EF4-FFF2-40B4-BE49-F238E27FC236}">
                <a16:creationId xmlns:a16="http://schemas.microsoft.com/office/drawing/2014/main" id="{A6ACB1D9-9266-439C-9F92-01E7C30F1480}"/>
              </a:ext>
            </a:extLst>
          </p:cNvPr>
          <p:cNvSpPr>
            <a:spLocks/>
          </p:cNvSpPr>
          <p:nvPr/>
        </p:nvSpPr>
        <p:spPr bwMode="auto">
          <a:xfrm>
            <a:off x="10275265" y="2710589"/>
            <a:ext cx="423134" cy="263739"/>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46" name="Graphic 145">
            <a:extLst>
              <a:ext uri="{FF2B5EF4-FFF2-40B4-BE49-F238E27FC236}">
                <a16:creationId xmlns:a16="http://schemas.microsoft.com/office/drawing/2014/main" id="{267DAA86-4B62-49EA-B47C-422605D4D4A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83335" y="3784916"/>
            <a:ext cx="716994" cy="724231"/>
          </a:xfrm>
          <a:prstGeom prst="rect">
            <a:avLst/>
          </a:prstGeom>
        </p:spPr>
      </p:pic>
      <p:sp>
        <p:nvSpPr>
          <p:cNvPr id="147" name="Rectangle 146">
            <a:hlinkClick r:id="rId17" action="ppaction://hlinksldjump"/>
            <a:extLst>
              <a:ext uri="{FF2B5EF4-FFF2-40B4-BE49-F238E27FC236}">
                <a16:creationId xmlns:a16="http://schemas.microsoft.com/office/drawing/2014/main" id="{E2F019CC-38BD-4AA9-8022-C95FFB7B694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hlinkClick r:id="rId18" action="ppaction://hlinksldjump"/>
            <a:extLst>
              <a:ext uri="{FF2B5EF4-FFF2-40B4-BE49-F238E27FC236}">
                <a16:creationId xmlns:a16="http://schemas.microsoft.com/office/drawing/2014/main" id="{59C4860F-1530-4692-8EE8-0223389C002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hlinkClick r:id="rId19" action="ppaction://hlinksldjump"/>
            <a:extLst>
              <a:ext uri="{FF2B5EF4-FFF2-40B4-BE49-F238E27FC236}">
                <a16:creationId xmlns:a16="http://schemas.microsoft.com/office/drawing/2014/main" id="{51EC7806-E0C1-4627-93EC-4F40503FE145}"/>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hlinkClick r:id="rId20" action="ppaction://hlinksldjump"/>
            <a:extLst>
              <a:ext uri="{FF2B5EF4-FFF2-40B4-BE49-F238E27FC236}">
                <a16:creationId xmlns:a16="http://schemas.microsoft.com/office/drawing/2014/main" id="{FB6A3D18-B454-4EDE-9DA2-7F56E0667FD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1" name="Picture 150">
            <a:extLst>
              <a:ext uri="{FF2B5EF4-FFF2-40B4-BE49-F238E27FC236}">
                <a16:creationId xmlns:a16="http://schemas.microsoft.com/office/drawing/2014/main" id="{5BE79EA9-F85A-7943-B772-0DA3C4407D32}"/>
              </a:ext>
            </a:extLst>
          </p:cNvPr>
          <p:cNvPicPr>
            <a:picLocks noChangeAspect="1"/>
          </p:cNvPicPr>
          <p:nvPr/>
        </p:nvPicPr>
        <p:blipFill>
          <a:blip r:embed="rId21"/>
          <a:stretch>
            <a:fillRect/>
          </a:stretch>
        </p:blipFill>
        <p:spPr>
          <a:xfrm>
            <a:off x="9466845" y="3931866"/>
            <a:ext cx="2494653" cy="430328"/>
          </a:xfrm>
          <a:prstGeom prst="rect">
            <a:avLst/>
          </a:prstGeom>
        </p:spPr>
      </p:pic>
      <p:sp>
        <p:nvSpPr>
          <p:cNvPr id="152" name="Rectangle: Rounded Corners 60">
            <a:extLst>
              <a:ext uri="{FF2B5EF4-FFF2-40B4-BE49-F238E27FC236}">
                <a16:creationId xmlns:a16="http://schemas.microsoft.com/office/drawing/2014/main" id="{39A554E2-3D78-9941-9CF5-878D4304308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53" name="Group 152">
            <a:extLst>
              <a:ext uri="{FF2B5EF4-FFF2-40B4-BE49-F238E27FC236}">
                <a16:creationId xmlns:a16="http://schemas.microsoft.com/office/drawing/2014/main" id="{2A3C9A74-8664-7C47-B924-DD6AF86B5287}"/>
              </a:ext>
            </a:extLst>
          </p:cNvPr>
          <p:cNvGrpSpPr/>
          <p:nvPr/>
        </p:nvGrpSpPr>
        <p:grpSpPr>
          <a:xfrm>
            <a:off x="771839" y="376707"/>
            <a:ext cx="547979" cy="528905"/>
            <a:chOff x="2368476" y="589018"/>
            <a:chExt cx="1012508" cy="977265"/>
          </a:xfrm>
        </p:grpSpPr>
        <p:sp>
          <p:nvSpPr>
            <p:cNvPr id="154" name="Freeform: Shape 67">
              <a:extLst>
                <a:ext uri="{FF2B5EF4-FFF2-40B4-BE49-F238E27FC236}">
                  <a16:creationId xmlns:a16="http://schemas.microsoft.com/office/drawing/2014/main" id="{2DC9218F-372F-E346-A96D-47F529FDBCB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68">
              <a:extLst>
                <a:ext uri="{FF2B5EF4-FFF2-40B4-BE49-F238E27FC236}">
                  <a16:creationId xmlns:a16="http://schemas.microsoft.com/office/drawing/2014/main" id="{E0F1E7A7-E844-DA48-B470-27F38CD559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69">
              <a:extLst>
                <a:ext uri="{FF2B5EF4-FFF2-40B4-BE49-F238E27FC236}">
                  <a16:creationId xmlns:a16="http://schemas.microsoft.com/office/drawing/2014/main" id="{7272AF08-A2CA-8143-BEC6-78C514C3D2D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70">
              <a:extLst>
                <a:ext uri="{FF2B5EF4-FFF2-40B4-BE49-F238E27FC236}">
                  <a16:creationId xmlns:a16="http://schemas.microsoft.com/office/drawing/2014/main" id="{FB73E2ED-ED6E-EF4A-93B9-06EFBEED32C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71">
              <a:extLst>
                <a:ext uri="{FF2B5EF4-FFF2-40B4-BE49-F238E27FC236}">
                  <a16:creationId xmlns:a16="http://schemas.microsoft.com/office/drawing/2014/main" id="{E6F2379A-51C5-1C4D-8E10-B057B05FAFF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72">
              <a:extLst>
                <a:ext uri="{FF2B5EF4-FFF2-40B4-BE49-F238E27FC236}">
                  <a16:creationId xmlns:a16="http://schemas.microsoft.com/office/drawing/2014/main" id="{2EC53BC8-70A2-024B-9624-3E8967E7CA8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73">
              <a:extLst>
                <a:ext uri="{FF2B5EF4-FFF2-40B4-BE49-F238E27FC236}">
                  <a16:creationId xmlns:a16="http://schemas.microsoft.com/office/drawing/2014/main" id="{7D83611B-32A1-4E45-AF9A-F726E9E983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74">
              <a:extLst>
                <a:ext uri="{FF2B5EF4-FFF2-40B4-BE49-F238E27FC236}">
                  <a16:creationId xmlns:a16="http://schemas.microsoft.com/office/drawing/2014/main" id="{B483280C-B539-6448-9F4D-2927BB26908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75">
              <a:extLst>
                <a:ext uri="{FF2B5EF4-FFF2-40B4-BE49-F238E27FC236}">
                  <a16:creationId xmlns:a16="http://schemas.microsoft.com/office/drawing/2014/main" id="{8505BEFF-A695-C540-A020-DA2B8D66F386}"/>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76">
              <a:extLst>
                <a:ext uri="{FF2B5EF4-FFF2-40B4-BE49-F238E27FC236}">
                  <a16:creationId xmlns:a16="http://schemas.microsoft.com/office/drawing/2014/main" id="{45D0E3AB-25A8-7F4F-9E27-5DF8D830DFC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77">
              <a:extLst>
                <a:ext uri="{FF2B5EF4-FFF2-40B4-BE49-F238E27FC236}">
                  <a16:creationId xmlns:a16="http://schemas.microsoft.com/office/drawing/2014/main" id="{FEA29C72-E762-F94F-8BFD-C5D8D0C29BE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78">
              <a:extLst>
                <a:ext uri="{FF2B5EF4-FFF2-40B4-BE49-F238E27FC236}">
                  <a16:creationId xmlns:a16="http://schemas.microsoft.com/office/drawing/2014/main" id="{DBEA1340-8BC1-9B4F-AED1-06F43D76F4C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79">
              <a:extLst>
                <a:ext uri="{FF2B5EF4-FFF2-40B4-BE49-F238E27FC236}">
                  <a16:creationId xmlns:a16="http://schemas.microsoft.com/office/drawing/2014/main" id="{C5365A1C-E466-4B40-ABA2-C58C17F40A5D}"/>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80">
              <a:extLst>
                <a:ext uri="{FF2B5EF4-FFF2-40B4-BE49-F238E27FC236}">
                  <a16:creationId xmlns:a16="http://schemas.microsoft.com/office/drawing/2014/main" id="{62E9466E-7165-B947-A598-C02EBFFC6CC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81">
              <a:extLst>
                <a:ext uri="{FF2B5EF4-FFF2-40B4-BE49-F238E27FC236}">
                  <a16:creationId xmlns:a16="http://schemas.microsoft.com/office/drawing/2014/main" id="{D2359442-64F9-214C-B415-107F5F2394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82">
              <a:extLst>
                <a:ext uri="{FF2B5EF4-FFF2-40B4-BE49-F238E27FC236}">
                  <a16:creationId xmlns:a16="http://schemas.microsoft.com/office/drawing/2014/main" id="{A7C1191B-0B18-4049-91DD-39BFCC77235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83">
              <a:extLst>
                <a:ext uri="{FF2B5EF4-FFF2-40B4-BE49-F238E27FC236}">
                  <a16:creationId xmlns:a16="http://schemas.microsoft.com/office/drawing/2014/main" id="{8E0DCC81-4743-3047-9099-C447B39857A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84">
              <a:extLst>
                <a:ext uri="{FF2B5EF4-FFF2-40B4-BE49-F238E27FC236}">
                  <a16:creationId xmlns:a16="http://schemas.microsoft.com/office/drawing/2014/main" id="{660DA12D-6F72-A749-9B0E-805037D8A78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85">
              <a:extLst>
                <a:ext uri="{FF2B5EF4-FFF2-40B4-BE49-F238E27FC236}">
                  <a16:creationId xmlns:a16="http://schemas.microsoft.com/office/drawing/2014/main" id="{729FDA21-620C-074D-B319-38F35C25B0F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86">
              <a:extLst>
                <a:ext uri="{FF2B5EF4-FFF2-40B4-BE49-F238E27FC236}">
                  <a16:creationId xmlns:a16="http://schemas.microsoft.com/office/drawing/2014/main" id="{21CCA259-F060-C844-9CA3-0698DAE45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87">
              <a:extLst>
                <a:ext uri="{FF2B5EF4-FFF2-40B4-BE49-F238E27FC236}">
                  <a16:creationId xmlns:a16="http://schemas.microsoft.com/office/drawing/2014/main" id="{D2B93BE9-A921-5646-ACAC-1652ED87DFA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04837685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OSBA in action</a:t>
            </a:r>
          </a:p>
        </p:txBody>
      </p:sp>
      <p:pic>
        <p:nvPicPr>
          <p:cNvPr id="3" name="Picture 2">
            <a:extLst>
              <a:ext uri="{FF2B5EF4-FFF2-40B4-BE49-F238E27FC236}">
                <a16:creationId xmlns:a16="http://schemas.microsoft.com/office/drawing/2014/main" id="{4AA16CE5-CDC6-4483-83DB-CDA5A51B149F}"/>
              </a:ext>
            </a:extLst>
          </p:cNvPr>
          <p:cNvPicPr>
            <a:picLocks noChangeAspect="1"/>
          </p:cNvPicPr>
          <p:nvPr/>
        </p:nvPicPr>
        <p:blipFill>
          <a:blip r:embed="rId3"/>
          <a:stretch>
            <a:fillRect/>
          </a:stretch>
        </p:blipFill>
        <p:spPr>
          <a:xfrm>
            <a:off x="3459848" y="1954138"/>
            <a:ext cx="7363966" cy="4602480"/>
          </a:xfrm>
          <a:prstGeom prst="rect">
            <a:avLst/>
          </a:prstGeom>
        </p:spPr>
      </p:pic>
      <p:sp>
        <p:nvSpPr>
          <p:cNvPr id="19" name="Rectangle 18">
            <a:extLst>
              <a:ext uri="{FF2B5EF4-FFF2-40B4-BE49-F238E27FC236}">
                <a16:creationId xmlns:a16="http://schemas.microsoft.com/office/drawing/2014/main" id="{985C77C3-8E70-4C2F-91ED-0D7BEB872A9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30A8CCDE-012D-4987-8CF7-3ED8499101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301E294A-55FB-4B6B-985A-570A85A4235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E26B74B8-4B91-41A7-AD68-9552C50BD41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B74847-50A5-484E-9A76-BAAE7FC61B7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98425C0A-854D-454A-A71A-F74A3D9119D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09DA2B2E-FF12-49B7-9F05-1588A1BA40AE}"/>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CC440208-2CAC-4B4E-A0C9-13D5D8586E1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9A0F5FC-4C7E-44CF-99E0-538D030AB88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7982451-214C-41C7-B1AC-7C71F630FE2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ECA30C8-421D-4159-A042-F7249F41D79E}"/>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379A99D-98E3-4977-B393-A12AB12C10B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2499D0A-1A1B-4081-A8E7-69CAED27122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9B89D66F-F18C-4DEF-B7A6-19E54AE2BA9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216C4D76-C1AA-465E-9E62-5535A4CF49B5}"/>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BD585C4E-523B-4DF8-852E-D6CF59BEA1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0D0220D-7E86-4A05-92FB-CAD12731EAF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75A901F3-A99F-48AB-B6F3-692D2A090D5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C746CB0-2296-42FF-B966-649E7CB213B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94F0AD7-FB73-46EA-96FF-71C8948CD22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42B0C84-7EB9-4D39-9F8E-756EE671865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7DBF7471-DF6A-4987-90AE-3832CD6B71F8}"/>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1C3F9496-65BC-44AB-8D55-B31B5FA6AD7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C20CD089-646D-4FA1-BDB2-FFDE8F27FBF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D3A67487-1F89-44EC-B247-8EE27D6BDDD6}"/>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18DCD4A2-6272-485D-A85D-33FE1127DEE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5CB34-3D4B-4639-8A6E-5D74A421C01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4A1AC73E-BE7A-40A6-83A4-A9E139129DC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C9385CD-E396-4604-BC32-9696A33BD19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5DC5B98C-4BAA-4279-97DD-7FEE209D709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648F8356-B3C9-4820-8627-0003084103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1B3A9452-784A-48E1-A0A1-CCB16480037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04EFAC95-C62B-40C6-A5D5-89EE81C2D436}"/>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F3F068D-E469-4D25-A0C2-5DDAA5835D2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E137665-56FB-4BDC-863B-816A9E214836}"/>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8306A721-E6C9-438C-BDE8-BEE42CCC73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3011362B-E1DA-4FCF-BE0E-AA211D00CE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E99E186E-445C-401C-8DFC-555C7180CB2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32A4E1D2-BDCB-4B6A-B1F2-2BAB8423D89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BA8EE50A-7675-420E-ABF1-D9EF63D698D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9761447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Getting started with ease </a:t>
            </a:r>
          </a:p>
        </p:txBody>
      </p:sp>
      <p:sp>
        <p:nvSpPr>
          <p:cNvPr id="41" name="Text Placeholder 2">
            <a:extLst>
              <a:ext uri="{FF2B5EF4-FFF2-40B4-BE49-F238E27FC236}">
                <a16:creationId xmlns:a16="http://schemas.microsoft.com/office/drawing/2014/main" id="{B8FA157F-B54C-4994-BA2E-67CE6FBBF3A2}"/>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repo add azure Azure/helm-charts</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azure/service-broker</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a:t>
            </a:r>
            <a:r>
              <a:rPr lang="en-US" sz="2745" dirty="0" err="1">
                <a:gradFill>
                  <a:gsLst>
                    <a:gs pos="1250">
                      <a:srgbClr val="505050"/>
                    </a:gs>
                    <a:gs pos="100000">
                      <a:srgbClr val="505050"/>
                    </a:gs>
                  </a:gsLst>
                  <a:lin ang="5400000" scaled="0"/>
                </a:gradFill>
                <a:latin typeface="Consolas" charset="0"/>
                <a:ea typeface="Consolas" charset="0"/>
                <a:cs typeface="Consolas" charset="0"/>
              </a:rPr>
              <a:t>wordpress</a:t>
            </a:r>
            <a:endParaRPr lang="en-US" sz="2745" dirty="0">
              <a:gradFill>
                <a:gsLst>
                  <a:gs pos="1250">
                    <a:srgbClr val="505050"/>
                  </a:gs>
                  <a:gs pos="100000">
                    <a:srgbClr val="505050"/>
                  </a:gs>
                </a:gsLst>
                <a:lin ang="5400000" scaled="0"/>
              </a:gradFill>
              <a:latin typeface="Consolas" charset="0"/>
              <a:ea typeface="Consolas" charset="0"/>
              <a:cs typeface="Consolas" charset="0"/>
            </a:endParaRPr>
          </a:p>
        </p:txBody>
      </p:sp>
      <p:sp>
        <p:nvSpPr>
          <p:cNvPr id="19" name="Rectangle 18">
            <a:extLst>
              <a:ext uri="{FF2B5EF4-FFF2-40B4-BE49-F238E27FC236}">
                <a16:creationId xmlns:a16="http://schemas.microsoft.com/office/drawing/2014/main" id="{21A20D82-4874-48E7-8894-99DF4B46621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4627CC56-E8A7-4302-9599-CFD89DA1EEA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8A023E75-F53B-459F-8460-912CF30D12C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C20BCC2-C477-476F-A7E7-8CA784C62F6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4D3DD9F4-0068-4578-AC30-E536DD32B5EA}"/>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8B061E2C-7B26-4283-81BF-29F1999714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3" name="Group 62">
            <a:extLst>
              <a:ext uri="{FF2B5EF4-FFF2-40B4-BE49-F238E27FC236}">
                <a16:creationId xmlns:a16="http://schemas.microsoft.com/office/drawing/2014/main" id="{FBDBA5C7-495C-4FAD-947D-23FA9F0846DE}"/>
              </a:ext>
            </a:extLst>
          </p:cNvPr>
          <p:cNvGrpSpPr/>
          <p:nvPr/>
        </p:nvGrpSpPr>
        <p:grpSpPr>
          <a:xfrm>
            <a:off x="718982" y="1649453"/>
            <a:ext cx="573162" cy="508369"/>
            <a:chOff x="2878931" y="2940843"/>
            <a:chExt cx="1095375" cy="971550"/>
          </a:xfrm>
        </p:grpSpPr>
        <p:sp>
          <p:nvSpPr>
            <p:cNvPr id="64" name="Freeform: Shape 63">
              <a:extLst>
                <a:ext uri="{FF2B5EF4-FFF2-40B4-BE49-F238E27FC236}">
                  <a16:creationId xmlns:a16="http://schemas.microsoft.com/office/drawing/2014/main" id="{1A4BBFD7-6D32-446F-9D7D-88FE639E78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EFBCA21-6148-452A-8619-85535562AC8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DC33034C-0DFC-422A-8D95-7B5F4FD979E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89FDC9E-6B48-46F5-BB5E-C149F0EE1AD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3CE6E80-2342-4037-9B2C-41E784134A9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B812BF72-9448-4E30-A3A7-59EBACD440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2AED13C-1A1F-4194-ADEE-5C9A6C898FE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6054AF90-BBA1-4144-BA67-2AA0706A49BE}"/>
              </a:ext>
            </a:extLst>
          </p:cNvPr>
          <p:cNvGrpSpPr/>
          <p:nvPr/>
        </p:nvGrpSpPr>
        <p:grpSpPr>
          <a:xfrm>
            <a:off x="750744" y="5449176"/>
            <a:ext cx="610269" cy="540751"/>
            <a:chOff x="4360069" y="2943701"/>
            <a:chExt cx="1095375" cy="970597"/>
          </a:xfrm>
        </p:grpSpPr>
        <p:sp>
          <p:nvSpPr>
            <p:cNvPr id="72" name="Freeform: Shape 71">
              <a:extLst>
                <a:ext uri="{FF2B5EF4-FFF2-40B4-BE49-F238E27FC236}">
                  <a16:creationId xmlns:a16="http://schemas.microsoft.com/office/drawing/2014/main" id="{86EF25FB-3F12-402B-AEA6-2932F04BF7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FC8F5759-DC33-42E5-9E77-29449E4FEEE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A6D2335A-B413-44AD-88FB-A5693CE672A3}"/>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CAB48F0-DFDF-4CDA-8B02-587EC186181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29F04469-6BDC-44FF-A9BA-D32FA085D85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F9002E8-D00C-42F0-82C8-8567E1B0B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E1C34679-8570-45C1-904A-DE5EB0A1F339}"/>
              </a:ext>
            </a:extLst>
          </p:cNvPr>
          <p:cNvGrpSpPr/>
          <p:nvPr/>
        </p:nvGrpSpPr>
        <p:grpSpPr>
          <a:xfrm>
            <a:off x="689250" y="2921163"/>
            <a:ext cx="647376" cy="513072"/>
            <a:chOff x="3517678" y="3062050"/>
            <a:chExt cx="1225868" cy="971550"/>
          </a:xfrm>
        </p:grpSpPr>
        <p:sp>
          <p:nvSpPr>
            <p:cNvPr id="79" name="Freeform: Shape 78">
              <a:extLst>
                <a:ext uri="{FF2B5EF4-FFF2-40B4-BE49-F238E27FC236}">
                  <a16:creationId xmlns:a16="http://schemas.microsoft.com/office/drawing/2014/main" id="{60214305-7EA8-4A8B-995F-6B6600852F5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226BFC86-85AD-42F6-84EF-B6A53FD0538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969474-CEAE-4E63-89AF-387585C10A98}"/>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DF2CDD7B-158B-42C1-ABCA-E79E4B6F6FA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085B321-C3DA-4A34-B795-C83F638AA3A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D52469-D6B5-4B92-8127-B18EE16A3E4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4FACA78-6E6A-44C3-8976-DA401F0297A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570CE1D-675A-4198-9C92-2FF2F7216A6B}"/>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3DF9AD91-3FC9-4150-8060-006AAB8B7616}"/>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9731F064-93B1-433F-8A63-8EDCA10FAEE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3789B71-CA4B-4417-AFA9-637F0750B15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72AEC2E7-618B-414E-AA33-CEA032EDA60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C1E1C4D-E91B-4649-976E-5D07D8FF55E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2" name="Graphic 91">
            <a:extLst>
              <a:ext uri="{FF2B5EF4-FFF2-40B4-BE49-F238E27FC236}">
                <a16:creationId xmlns:a16="http://schemas.microsoft.com/office/drawing/2014/main" id="{F204309C-FD1F-4219-93C4-A66350532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94" name="Rectangle 93">
            <a:hlinkClick r:id="rId5" action="ppaction://hlinksldjump"/>
            <a:extLst>
              <a:ext uri="{FF2B5EF4-FFF2-40B4-BE49-F238E27FC236}">
                <a16:creationId xmlns:a16="http://schemas.microsoft.com/office/drawing/2014/main" id="{2F6D83AE-CA17-4B74-8F83-89E5D58FD37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6" action="ppaction://hlinksldjump"/>
            <a:extLst>
              <a:ext uri="{FF2B5EF4-FFF2-40B4-BE49-F238E27FC236}">
                <a16:creationId xmlns:a16="http://schemas.microsoft.com/office/drawing/2014/main" id="{6F18B2EB-F959-4A24-A10A-510699AAC5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7" action="ppaction://hlinksldjump"/>
            <a:extLst>
              <a:ext uri="{FF2B5EF4-FFF2-40B4-BE49-F238E27FC236}">
                <a16:creationId xmlns:a16="http://schemas.microsoft.com/office/drawing/2014/main" id="{D972FC1F-20D0-4A76-95C8-E747D9B7253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8" action="ppaction://hlinksldjump"/>
            <a:extLst>
              <a:ext uri="{FF2B5EF4-FFF2-40B4-BE49-F238E27FC236}">
                <a16:creationId xmlns:a16="http://schemas.microsoft.com/office/drawing/2014/main" id="{6F4C41F7-66B6-409A-952B-FD8D2936BAF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Rounded Corners 60">
            <a:extLst>
              <a:ext uri="{FF2B5EF4-FFF2-40B4-BE49-F238E27FC236}">
                <a16:creationId xmlns:a16="http://schemas.microsoft.com/office/drawing/2014/main" id="{4109503B-3E06-844B-ABBA-51389448E5D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5FE416BD-D9F2-254B-9F22-0C33D5AFB219}"/>
              </a:ext>
            </a:extLst>
          </p:cNvPr>
          <p:cNvGrpSpPr/>
          <p:nvPr/>
        </p:nvGrpSpPr>
        <p:grpSpPr>
          <a:xfrm>
            <a:off x="771839" y="376707"/>
            <a:ext cx="547979" cy="528905"/>
            <a:chOff x="2368476" y="589018"/>
            <a:chExt cx="1012508" cy="977265"/>
          </a:xfrm>
        </p:grpSpPr>
        <p:sp>
          <p:nvSpPr>
            <p:cNvPr id="100" name="Freeform: Shape 67">
              <a:extLst>
                <a:ext uri="{FF2B5EF4-FFF2-40B4-BE49-F238E27FC236}">
                  <a16:creationId xmlns:a16="http://schemas.microsoft.com/office/drawing/2014/main" id="{DC00B6A1-66E3-6E48-A18D-07E0F20F284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68">
              <a:extLst>
                <a:ext uri="{FF2B5EF4-FFF2-40B4-BE49-F238E27FC236}">
                  <a16:creationId xmlns:a16="http://schemas.microsoft.com/office/drawing/2014/main" id="{6C6313CE-61E5-7342-A471-1CA14FDC5D5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69">
              <a:extLst>
                <a:ext uri="{FF2B5EF4-FFF2-40B4-BE49-F238E27FC236}">
                  <a16:creationId xmlns:a16="http://schemas.microsoft.com/office/drawing/2014/main" id="{33797515-D6F7-B64E-A5F2-A039680DD37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0">
              <a:extLst>
                <a:ext uri="{FF2B5EF4-FFF2-40B4-BE49-F238E27FC236}">
                  <a16:creationId xmlns:a16="http://schemas.microsoft.com/office/drawing/2014/main" id="{6A8B50E6-1299-3841-B02D-479B4EB9CBB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1">
              <a:extLst>
                <a:ext uri="{FF2B5EF4-FFF2-40B4-BE49-F238E27FC236}">
                  <a16:creationId xmlns:a16="http://schemas.microsoft.com/office/drawing/2014/main" id="{9BE3C4F6-296D-4D45-8BD8-F2A8A36D002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2">
              <a:extLst>
                <a:ext uri="{FF2B5EF4-FFF2-40B4-BE49-F238E27FC236}">
                  <a16:creationId xmlns:a16="http://schemas.microsoft.com/office/drawing/2014/main" id="{85AF93D2-88BB-A740-9860-920674DA9E5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3">
              <a:extLst>
                <a:ext uri="{FF2B5EF4-FFF2-40B4-BE49-F238E27FC236}">
                  <a16:creationId xmlns:a16="http://schemas.microsoft.com/office/drawing/2014/main" id="{A01F9E8C-C3F1-C84F-8BD9-C6E203A534C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4">
              <a:extLst>
                <a:ext uri="{FF2B5EF4-FFF2-40B4-BE49-F238E27FC236}">
                  <a16:creationId xmlns:a16="http://schemas.microsoft.com/office/drawing/2014/main" id="{4E4F5436-5249-7240-9AAF-BD1363B2A17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75">
              <a:extLst>
                <a:ext uri="{FF2B5EF4-FFF2-40B4-BE49-F238E27FC236}">
                  <a16:creationId xmlns:a16="http://schemas.microsoft.com/office/drawing/2014/main" id="{4BB9C7D5-0C06-F547-B24E-5465FD759FD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76">
              <a:extLst>
                <a:ext uri="{FF2B5EF4-FFF2-40B4-BE49-F238E27FC236}">
                  <a16:creationId xmlns:a16="http://schemas.microsoft.com/office/drawing/2014/main" id="{6FD70212-388E-D34F-B2F8-BA53785E9D8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77">
              <a:extLst>
                <a:ext uri="{FF2B5EF4-FFF2-40B4-BE49-F238E27FC236}">
                  <a16:creationId xmlns:a16="http://schemas.microsoft.com/office/drawing/2014/main" id="{AEE22C0F-0A54-B342-B7B6-DB2F6FC09D2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78">
              <a:extLst>
                <a:ext uri="{FF2B5EF4-FFF2-40B4-BE49-F238E27FC236}">
                  <a16:creationId xmlns:a16="http://schemas.microsoft.com/office/drawing/2014/main" id="{6ED6E506-F39A-1A40-B57F-821D8CB48DF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79">
              <a:extLst>
                <a:ext uri="{FF2B5EF4-FFF2-40B4-BE49-F238E27FC236}">
                  <a16:creationId xmlns:a16="http://schemas.microsoft.com/office/drawing/2014/main" id="{A3C87E8F-861E-114D-8ED2-605764E380B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0">
              <a:extLst>
                <a:ext uri="{FF2B5EF4-FFF2-40B4-BE49-F238E27FC236}">
                  <a16:creationId xmlns:a16="http://schemas.microsoft.com/office/drawing/2014/main" id="{2A9A509E-52D8-AE4C-8AAA-89A44684AAC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1">
              <a:extLst>
                <a:ext uri="{FF2B5EF4-FFF2-40B4-BE49-F238E27FC236}">
                  <a16:creationId xmlns:a16="http://schemas.microsoft.com/office/drawing/2014/main" id="{449A143B-392E-E34E-A386-E89ACC9793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2">
              <a:extLst>
                <a:ext uri="{FF2B5EF4-FFF2-40B4-BE49-F238E27FC236}">
                  <a16:creationId xmlns:a16="http://schemas.microsoft.com/office/drawing/2014/main" id="{C3A707C5-53C2-9A42-9C01-739CD8F3EFC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83">
              <a:extLst>
                <a:ext uri="{FF2B5EF4-FFF2-40B4-BE49-F238E27FC236}">
                  <a16:creationId xmlns:a16="http://schemas.microsoft.com/office/drawing/2014/main" id="{742828AF-4416-7B45-AC68-7EED26FC2C1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84">
              <a:extLst>
                <a:ext uri="{FF2B5EF4-FFF2-40B4-BE49-F238E27FC236}">
                  <a16:creationId xmlns:a16="http://schemas.microsoft.com/office/drawing/2014/main" id="{0D8C17FA-C856-BD42-B756-3198B523D87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85">
              <a:extLst>
                <a:ext uri="{FF2B5EF4-FFF2-40B4-BE49-F238E27FC236}">
                  <a16:creationId xmlns:a16="http://schemas.microsoft.com/office/drawing/2014/main" id="{1DD99713-F9FA-534D-90AC-EFD3B2B1562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86">
              <a:extLst>
                <a:ext uri="{FF2B5EF4-FFF2-40B4-BE49-F238E27FC236}">
                  <a16:creationId xmlns:a16="http://schemas.microsoft.com/office/drawing/2014/main" id="{E0FEE778-AE12-2648-8142-FAF2B9F0D739}"/>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87">
              <a:extLst>
                <a:ext uri="{FF2B5EF4-FFF2-40B4-BE49-F238E27FC236}">
                  <a16:creationId xmlns:a16="http://schemas.microsoft.com/office/drawing/2014/main" id="{064915ED-323C-7546-B445-257E9640B5F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644613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1" y="2569580"/>
            <a:ext cx="12192000" cy="701731"/>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In reality, they shouldn’t</a:t>
            </a:r>
            <a:r>
              <a:rPr lang="mr-IN" sz="4400" dirty="0">
                <a:solidFill>
                  <a:srgbClr val="666666"/>
                </a:solidFill>
                <a:latin typeface="+mj-lt"/>
              </a:rPr>
              <a:t>…</a:t>
            </a:r>
            <a:endParaRPr lang="en-US" sz="4400" dirty="0">
              <a:solidFill>
                <a:srgbClr val="666666"/>
              </a:solidFill>
              <a:latin typeface="+mj-lt"/>
            </a:endParaRPr>
          </a:p>
        </p:txBody>
      </p:sp>
    </p:spTree>
    <p:extLst>
      <p:ext uri="{BB962C8B-B14F-4D97-AF65-F5344CB8AC3E}">
        <p14:creationId xmlns:p14="http://schemas.microsoft.com/office/powerpoint/2010/main" val="202639316"/>
      </p:ext>
    </p:extLst>
  </p:cSld>
  <p:clrMapOvr>
    <a:overrideClrMapping bg1="lt1" tx1="dk1" bg2="lt2" tx2="dk2" accent1="accent1" accent2="accent2" accent3="accent3" accent4="accent4" accent5="accent5" accent6="accent6" hlink="hlink" folHlink="folHlink"/>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Managing Storage and State</a:t>
            </a:r>
          </a:p>
        </p:txBody>
      </p:sp>
    </p:spTree>
    <p:extLst>
      <p:ext uri="{BB962C8B-B14F-4D97-AF65-F5344CB8AC3E}">
        <p14:creationId xmlns:p14="http://schemas.microsoft.com/office/powerpoint/2010/main" val="305729879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822E-2323-5C4C-B55B-A3CF5EDDAB3F}"/>
              </a:ext>
            </a:extLst>
          </p:cNvPr>
          <p:cNvSpPr>
            <a:spLocks noGrp="1"/>
          </p:cNvSpPr>
          <p:nvPr>
            <p:ph type="title"/>
          </p:nvPr>
        </p:nvSpPr>
        <p:spPr/>
        <p:txBody>
          <a:bodyPr/>
          <a:lstStyle/>
          <a:p>
            <a:r>
              <a:rPr lang="en-US" dirty="0"/>
              <a:t>Managing State For Containers</a:t>
            </a:r>
          </a:p>
        </p:txBody>
      </p:sp>
      <p:sp>
        <p:nvSpPr>
          <p:cNvPr id="3" name="Text Placeholder 2">
            <a:extLst>
              <a:ext uri="{FF2B5EF4-FFF2-40B4-BE49-F238E27FC236}">
                <a16:creationId xmlns:a16="http://schemas.microsoft.com/office/drawing/2014/main" id="{8364AFD8-FEDD-D24F-A170-F23CA038F176}"/>
              </a:ext>
            </a:extLst>
          </p:cNvPr>
          <p:cNvSpPr>
            <a:spLocks noGrp="1"/>
          </p:cNvSpPr>
          <p:nvPr>
            <p:ph type="body" sz="quarter" idx="10"/>
          </p:nvPr>
        </p:nvSpPr>
        <p:spPr>
          <a:xfrm>
            <a:off x="269303" y="1187644"/>
            <a:ext cx="11655078" cy="673454"/>
          </a:xfrm>
        </p:spPr>
        <p:txBody>
          <a:bodyPr/>
          <a:lstStyle/>
          <a:p>
            <a:pPr marL="0" indent="0">
              <a:buNone/>
            </a:pPr>
            <a:endParaRPr lang="en-US" dirty="0"/>
          </a:p>
        </p:txBody>
      </p:sp>
      <p:pic>
        <p:nvPicPr>
          <p:cNvPr id="4" name="Picture 3">
            <a:extLst>
              <a:ext uri="{FF2B5EF4-FFF2-40B4-BE49-F238E27FC236}">
                <a16:creationId xmlns:a16="http://schemas.microsoft.com/office/drawing/2014/main" id="{9E51017A-C2A3-6C41-A871-39CBA61E04DE}"/>
              </a:ext>
            </a:extLst>
          </p:cNvPr>
          <p:cNvPicPr>
            <a:picLocks noChangeAspect="1"/>
          </p:cNvPicPr>
          <p:nvPr/>
        </p:nvPicPr>
        <p:blipFill>
          <a:blip r:embed="rId2"/>
          <a:stretch>
            <a:fillRect/>
          </a:stretch>
        </p:blipFill>
        <p:spPr>
          <a:xfrm>
            <a:off x="527783" y="3469748"/>
            <a:ext cx="2743200" cy="946150"/>
          </a:xfrm>
          <a:prstGeom prst="rect">
            <a:avLst/>
          </a:prstGeom>
        </p:spPr>
      </p:pic>
      <p:sp>
        <p:nvSpPr>
          <p:cNvPr id="5" name="Oval 4">
            <a:extLst>
              <a:ext uri="{FF2B5EF4-FFF2-40B4-BE49-F238E27FC236}">
                <a16:creationId xmlns:a16="http://schemas.microsoft.com/office/drawing/2014/main" id="{DB391251-DE5F-B443-9D1A-0F1E170DCACC}"/>
              </a:ext>
            </a:extLst>
          </p:cNvPr>
          <p:cNvSpPr/>
          <p:nvPr/>
        </p:nvSpPr>
        <p:spPr bwMode="auto">
          <a:xfrm>
            <a:off x="876400" y="315965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7" name="Picture 6">
            <a:extLst>
              <a:ext uri="{FF2B5EF4-FFF2-40B4-BE49-F238E27FC236}">
                <a16:creationId xmlns:a16="http://schemas.microsoft.com/office/drawing/2014/main" id="{EA1A3160-5CDF-594F-B850-D0E3C07D190E}"/>
              </a:ext>
            </a:extLst>
          </p:cNvPr>
          <p:cNvPicPr>
            <a:picLocks noChangeAspect="1"/>
          </p:cNvPicPr>
          <p:nvPr/>
        </p:nvPicPr>
        <p:blipFill>
          <a:blip r:embed="rId2"/>
          <a:stretch>
            <a:fillRect/>
          </a:stretch>
        </p:blipFill>
        <p:spPr>
          <a:xfrm>
            <a:off x="4613059" y="3469748"/>
            <a:ext cx="2743200" cy="946150"/>
          </a:xfrm>
          <a:prstGeom prst="rect">
            <a:avLst/>
          </a:prstGeom>
        </p:spPr>
      </p:pic>
      <p:sp>
        <p:nvSpPr>
          <p:cNvPr id="8" name="Oval 7">
            <a:extLst>
              <a:ext uri="{FF2B5EF4-FFF2-40B4-BE49-F238E27FC236}">
                <a16:creationId xmlns:a16="http://schemas.microsoft.com/office/drawing/2014/main" id="{FA1B69B5-FF48-9348-9E08-FAF88870E1F7}"/>
              </a:ext>
            </a:extLst>
          </p:cNvPr>
          <p:cNvSpPr/>
          <p:nvPr/>
        </p:nvSpPr>
        <p:spPr bwMode="auto">
          <a:xfrm>
            <a:off x="5584609" y="315965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10" name="Picture 9">
            <a:extLst>
              <a:ext uri="{FF2B5EF4-FFF2-40B4-BE49-F238E27FC236}">
                <a16:creationId xmlns:a16="http://schemas.microsoft.com/office/drawing/2014/main" id="{7EAF57EE-B62E-F642-9D95-FBFE7AB1E1D6}"/>
              </a:ext>
            </a:extLst>
          </p:cNvPr>
          <p:cNvPicPr>
            <a:picLocks noChangeAspect="1"/>
          </p:cNvPicPr>
          <p:nvPr/>
        </p:nvPicPr>
        <p:blipFill>
          <a:blip r:embed="rId2"/>
          <a:stretch>
            <a:fillRect/>
          </a:stretch>
        </p:blipFill>
        <p:spPr>
          <a:xfrm>
            <a:off x="9089068" y="3459693"/>
            <a:ext cx="2743200" cy="946150"/>
          </a:xfrm>
          <a:prstGeom prst="rect">
            <a:avLst/>
          </a:prstGeom>
        </p:spPr>
      </p:pic>
      <p:sp>
        <p:nvSpPr>
          <p:cNvPr id="11" name="Oval 10">
            <a:extLst>
              <a:ext uri="{FF2B5EF4-FFF2-40B4-BE49-F238E27FC236}">
                <a16:creationId xmlns:a16="http://schemas.microsoft.com/office/drawing/2014/main" id="{FB3EFBDB-6312-9948-A81D-F8611A8470DF}"/>
              </a:ext>
            </a:extLst>
          </p:cNvPr>
          <p:cNvSpPr/>
          <p:nvPr/>
        </p:nvSpPr>
        <p:spPr bwMode="auto">
          <a:xfrm>
            <a:off x="10060618" y="3141135"/>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Can 12">
            <a:extLst>
              <a:ext uri="{FF2B5EF4-FFF2-40B4-BE49-F238E27FC236}">
                <a16:creationId xmlns:a16="http://schemas.microsoft.com/office/drawing/2014/main" id="{61C26A02-0FF6-C048-9FAE-E1AB7285C83A}"/>
              </a:ext>
            </a:extLst>
          </p:cNvPr>
          <p:cNvSpPr/>
          <p:nvPr/>
        </p:nvSpPr>
        <p:spPr bwMode="auto">
          <a:xfrm>
            <a:off x="2083856" y="3244426"/>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0A0EC609-CE74-4340-909B-C4BF1D07FC24}"/>
              </a:ext>
            </a:extLst>
          </p:cNvPr>
          <p:cNvPicPr>
            <a:picLocks noChangeAspect="1"/>
          </p:cNvPicPr>
          <p:nvPr/>
        </p:nvPicPr>
        <p:blipFill>
          <a:blip r:embed="rId3"/>
          <a:stretch>
            <a:fillRect/>
          </a:stretch>
        </p:blipFill>
        <p:spPr>
          <a:xfrm>
            <a:off x="9528387" y="4724401"/>
            <a:ext cx="2070021" cy="1083311"/>
          </a:xfrm>
          <a:prstGeom prst="rect">
            <a:avLst/>
          </a:prstGeom>
        </p:spPr>
      </p:pic>
      <p:sp>
        <p:nvSpPr>
          <p:cNvPr id="16" name="Can 15">
            <a:extLst>
              <a:ext uri="{FF2B5EF4-FFF2-40B4-BE49-F238E27FC236}">
                <a16:creationId xmlns:a16="http://schemas.microsoft.com/office/drawing/2014/main" id="{C90DD356-C5EA-B741-83B5-AE5C519BB603}"/>
              </a:ext>
            </a:extLst>
          </p:cNvPr>
          <p:cNvSpPr/>
          <p:nvPr/>
        </p:nvSpPr>
        <p:spPr bwMode="auto">
          <a:xfrm>
            <a:off x="6720409"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an 16">
            <a:extLst>
              <a:ext uri="{FF2B5EF4-FFF2-40B4-BE49-F238E27FC236}">
                <a16:creationId xmlns:a16="http://schemas.microsoft.com/office/drawing/2014/main" id="{4EAE6263-419B-6E4B-8FB2-1996E93396EA}"/>
              </a:ext>
            </a:extLst>
          </p:cNvPr>
          <p:cNvSpPr/>
          <p:nvPr/>
        </p:nvSpPr>
        <p:spPr bwMode="auto">
          <a:xfrm>
            <a:off x="5603865" y="5155248"/>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Can 17">
            <a:extLst>
              <a:ext uri="{FF2B5EF4-FFF2-40B4-BE49-F238E27FC236}">
                <a16:creationId xmlns:a16="http://schemas.microsoft.com/office/drawing/2014/main" id="{8C0892A7-C342-7845-A0A2-E398B9FA4055}"/>
              </a:ext>
            </a:extLst>
          </p:cNvPr>
          <p:cNvSpPr/>
          <p:nvPr/>
        </p:nvSpPr>
        <p:spPr bwMode="auto">
          <a:xfrm>
            <a:off x="4487321"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0F2F55B6-8BFB-2240-8908-09D6598C2160}"/>
              </a:ext>
            </a:extLst>
          </p:cNvPr>
          <p:cNvSpPr/>
          <p:nvPr/>
        </p:nvSpPr>
        <p:spPr bwMode="auto">
          <a:xfrm>
            <a:off x="4396737" y="4911319"/>
            <a:ext cx="3332480" cy="1049867"/>
          </a:xfrm>
          <a:prstGeom prst="round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72208D51-4F8D-2044-96DC-C6B586C7AC7D}"/>
              </a:ext>
            </a:extLst>
          </p:cNvPr>
          <p:cNvSpPr txBox="1"/>
          <p:nvPr/>
        </p:nvSpPr>
        <p:spPr>
          <a:xfrm>
            <a:off x="731251" y="2346463"/>
            <a:ext cx="233626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Local Storage</a:t>
            </a:r>
          </a:p>
        </p:txBody>
      </p:sp>
      <p:sp>
        <p:nvSpPr>
          <p:cNvPr id="21" name="TextBox 20">
            <a:extLst>
              <a:ext uri="{FF2B5EF4-FFF2-40B4-BE49-F238E27FC236}">
                <a16:creationId xmlns:a16="http://schemas.microsoft.com/office/drawing/2014/main" id="{DA8288BF-F9F2-AA40-BF19-BF7CE7598A65}"/>
              </a:ext>
            </a:extLst>
          </p:cNvPr>
          <p:cNvSpPr txBox="1"/>
          <p:nvPr/>
        </p:nvSpPr>
        <p:spPr>
          <a:xfrm>
            <a:off x="4816527" y="2346463"/>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Remote Storage </a:t>
            </a:r>
          </a:p>
        </p:txBody>
      </p:sp>
      <p:sp>
        <p:nvSpPr>
          <p:cNvPr id="22" name="TextBox 21">
            <a:extLst>
              <a:ext uri="{FF2B5EF4-FFF2-40B4-BE49-F238E27FC236}">
                <a16:creationId xmlns:a16="http://schemas.microsoft.com/office/drawing/2014/main" id="{01B16478-4FEE-8742-B6B9-3ED5E3743376}"/>
              </a:ext>
            </a:extLst>
          </p:cNvPr>
          <p:cNvSpPr txBox="1"/>
          <p:nvPr/>
        </p:nvSpPr>
        <p:spPr>
          <a:xfrm>
            <a:off x="9272291" y="2141791"/>
            <a:ext cx="2376753"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Azure </a:t>
            </a:r>
          </a:p>
          <a:p>
            <a:pPr algn="ctr">
              <a:lnSpc>
                <a:spcPct val="90000"/>
              </a:lnSpc>
              <a:spcAft>
                <a:spcPts val="600"/>
              </a:spcAft>
            </a:pPr>
            <a:r>
              <a:rPr lang="en-US" sz="2400" dirty="0">
                <a:gradFill>
                  <a:gsLst>
                    <a:gs pos="2917">
                      <a:schemeClr val="tx1"/>
                    </a:gs>
                    <a:gs pos="30000">
                      <a:schemeClr val="tx1"/>
                    </a:gs>
                  </a:gsLst>
                  <a:lin ang="5400000" scaled="0"/>
                </a:gradFill>
              </a:rPr>
              <a:t>Data Service</a:t>
            </a:r>
          </a:p>
        </p:txBody>
      </p:sp>
      <p:cxnSp>
        <p:nvCxnSpPr>
          <p:cNvPr id="24" name="Straight Connector 23">
            <a:extLst>
              <a:ext uri="{FF2B5EF4-FFF2-40B4-BE49-F238E27FC236}">
                <a16:creationId xmlns:a16="http://schemas.microsoft.com/office/drawing/2014/main" id="{688EA40F-586F-584F-BA92-4978DDA37D13}"/>
              </a:ext>
            </a:extLst>
          </p:cNvPr>
          <p:cNvCxnSpPr>
            <a:cxnSpLocks/>
          </p:cNvCxnSpPr>
          <p:nvPr/>
        </p:nvCxnSpPr>
        <p:spPr>
          <a:xfrm flipV="1">
            <a:off x="1676500" y="3535677"/>
            <a:ext cx="407356" cy="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783F54F-7D4D-BD4D-8B0C-78B12F7187A6}"/>
              </a:ext>
            </a:extLst>
          </p:cNvPr>
          <p:cNvCxnSpPr>
            <a:cxnSpLocks/>
            <a:stCxn id="7" idx="2"/>
          </p:cNvCxnSpPr>
          <p:nvPr/>
        </p:nvCxnSpPr>
        <p:spPr>
          <a:xfrm flipH="1">
            <a:off x="5975343" y="4415898"/>
            <a:ext cx="9316" cy="49542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4E7CA8-EC35-F648-A707-B6F7EDF4CBE0}"/>
              </a:ext>
            </a:extLst>
          </p:cNvPr>
          <p:cNvCxnSpPr>
            <a:cxnSpLocks/>
            <a:stCxn id="10" idx="2"/>
          </p:cNvCxnSpPr>
          <p:nvPr/>
        </p:nvCxnSpPr>
        <p:spPr>
          <a:xfrm>
            <a:off x="10460668" y="4405843"/>
            <a:ext cx="4648" cy="486955"/>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36C55AC-BD5F-604D-A85C-8E278F9BC953}"/>
              </a:ext>
            </a:extLst>
          </p:cNvPr>
          <p:cNvSpPr txBox="1"/>
          <p:nvPr/>
        </p:nvSpPr>
        <p:spPr>
          <a:xfrm>
            <a:off x="9375020" y="5642928"/>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CosmosDB</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04007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Scaling Applications</a:t>
            </a:r>
          </a:p>
        </p:txBody>
      </p:sp>
    </p:spTree>
    <p:extLst>
      <p:ext uri="{BB962C8B-B14F-4D97-AF65-F5344CB8AC3E}">
        <p14:creationId xmlns:p14="http://schemas.microsoft.com/office/powerpoint/2010/main" val="197627735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Application Scaling Strategies</a:t>
            </a:r>
          </a:p>
        </p:txBody>
      </p:sp>
      <p:sp>
        <p:nvSpPr>
          <p:cNvPr id="6" name="Content Placeholder 2"/>
          <p:cNvSpPr>
            <a:spLocks noGrp="1"/>
          </p:cNvSpPr>
          <p:nvPr>
            <p:ph type="body" sz="quarter" idx="10"/>
          </p:nvPr>
        </p:nvSpPr>
        <p:spPr>
          <a:xfrm>
            <a:off x="493345" y="1486746"/>
            <a:ext cx="10232348" cy="4743138"/>
          </a:xfrm>
          <a:prstGeom prst="rect">
            <a:avLst/>
          </a:prstGeom>
        </p:spPr>
        <p:txBody>
          <a:bodyPr/>
          <a:lstStyle/>
          <a:p>
            <a:r>
              <a:rPr lang="en-US" sz="2745" spc="-29" dirty="0">
                <a:solidFill>
                  <a:schemeClr val="tx1"/>
                </a:solidFill>
              </a:rPr>
              <a:t>Infrastructure Level</a:t>
            </a:r>
          </a:p>
          <a:p>
            <a:pPr lvl="2"/>
            <a:r>
              <a:rPr lang="en-US" sz="2745" dirty="0">
                <a:solidFill>
                  <a:schemeClr val="tx1"/>
                </a:solidFill>
              </a:rPr>
              <a:t>Increase/decrease the number of VM’s running in the cluster</a:t>
            </a:r>
          </a:p>
          <a:p>
            <a:pPr lvl="2"/>
            <a:r>
              <a:rPr lang="en-US" sz="2745" dirty="0">
                <a:solidFill>
                  <a:schemeClr val="tx1"/>
                </a:solidFill>
              </a:rPr>
              <a:t>Azure infrastructure function</a:t>
            </a:r>
          </a:p>
          <a:p>
            <a:pPr lvl="2"/>
            <a:r>
              <a:rPr lang="en-US" sz="2745" dirty="0">
                <a:solidFill>
                  <a:schemeClr val="tx1"/>
                </a:solidFill>
              </a:rPr>
              <a:t>via AKS API/CLI (utilizes Azure Availability Sets)</a:t>
            </a:r>
          </a:p>
          <a:p>
            <a:pPr lvl="2"/>
            <a:r>
              <a:rPr lang="en-US" sz="2745" dirty="0">
                <a:solidFill>
                  <a:schemeClr val="tx1"/>
                </a:solidFill>
              </a:rPr>
              <a:t>Auto-scaling coming to AKS soon</a:t>
            </a:r>
          </a:p>
          <a:p>
            <a:r>
              <a:rPr lang="en-US" sz="2745" spc="-29" dirty="0">
                <a:solidFill>
                  <a:schemeClr val="tx1"/>
                </a:solidFill>
              </a:rPr>
              <a:t>Application Level</a:t>
            </a:r>
          </a:p>
          <a:p>
            <a:pPr lvl="2"/>
            <a:r>
              <a:rPr lang="en-US" sz="2745" dirty="0">
                <a:solidFill>
                  <a:schemeClr val="tx1"/>
                </a:solidFill>
              </a:rPr>
              <a:t>Increase/decrease the number of pods for a given service</a:t>
            </a:r>
          </a:p>
          <a:p>
            <a:pPr lvl="2"/>
            <a:r>
              <a:rPr lang="en-US" sz="2745" dirty="0">
                <a:solidFill>
                  <a:schemeClr val="tx1"/>
                </a:solidFill>
              </a:rPr>
              <a:t>Handled by the orchestrator or the application itself</a:t>
            </a:r>
          </a:p>
          <a:p>
            <a:pPr lvl="2"/>
            <a:r>
              <a:rPr lang="en-US" sz="2745" dirty="0">
                <a:solidFill>
                  <a:schemeClr val="tx1"/>
                </a:solidFill>
              </a:rPr>
              <a:t>Kubernetes Horizontal Pod </a:t>
            </a:r>
            <a:r>
              <a:rPr lang="en-US" sz="2745" dirty="0" err="1">
                <a:solidFill>
                  <a:schemeClr val="tx1"/>
                </a:solidFill>
              </a:rPr>
              <a:t>Autoscaling</a:t>
            </a:r>
            <a:endParaRPr lang="en-US" sz="2745" dirty="0">
              <a:solidFill>
                <a:schemeClr val="tx1"/>
              </a:solidFill>
            </a:endParaRPr>
          </a:p>
          <a:p>
            <a:pPr lvl="0"/>
            <a:r>
              <a:rPr lang="en-US" sz="2745" spc="-29" dirty="0">
                <a:solidFill>
                  <a:schemeClr val="tx1"/>
                </a:solidFill>
              </a:rPr>
              <a:t>These functions should be coordinated</a:t>
            </a:r>
          </a:p>
        </p:txBody>
      </p:sp>
    </p:spTree>
    <p:extLst>
      <p:ext uri="{BB962C8B-B14F-4D97-AF65-F5344CB8AC3E}">
        <p14:creationId xmlns:p14="http://schemas.microsoft.com/office/powerpoint/2010/main" val="551628096"/>
      </p:ext>
    </p:extLst>
  </p:cSld>
  <p:clrMapOvr>
    <a:overrideClrMapping bg1="dk1" tx1="lt1" bg2="dk2" tx2="lt2" accent1="accent1" accent2="accent2" accent3="accent3" accent4="accent4" accent5="accent5" accent6="accent6" hlink="hlink" folHlink="folHlink"/>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t>Scaling Pods</a:t>
            </a:r>
          </a:p>
        </p:txBody>
      </p:sp>
      <p:pic>
        <p:nvPicPr>
          <p:cNvPr id="5" name="Picture 4">
            <a:extLst>
              <a:ext uri="{FF2B5EF4-FFF2-40B4-BE49-F238E27FC236}">
                <a16:creationId xmlns:a16="http://schemas.microsoft.com/office/drawing/2014/main" id="{AB0D3705-EF2C-7D4C-B2E1-EF3839D1AE7F}"/>
              </a:ext>
            </a:extLst>
          </p:cNvPr>
          <p:cNvPicPr>
            <a:picLocks noChangeAspect="1"/>
          </p:cNvPicPr>
          <p:nvPr/>
        </p:nvPicPr>
        <p:blipFill>
          <a:blip r:embed="rId2"/>
          <a:stretch>
            <a:fillRect/>
          </a:stretch>
        </p:blipFill>
        <p:spPr>
          <a:xfrm>
            <a:off x="692883" y="3449638"/>
            <a:ext cx="2743200" cy="946150"/>
          </a:xfrm>
          <a:prstGeom prst="rect">
            <a:avLst/>
          </a:prstGeom>
        </p:spPr>
      </p:pic>
      <p:pic>
        <p:nvPicPr>
          <p:cNvPr id="6" name="Picture 5">
            <a:extLst>
              <a:ext uri="{FF2B5EF4-FFF2-40B4-BE49-F238E27FC236}">
                <a16:creationId xmlns:a16="http://schemas.microsoft.com/office/drawing/2014/main" id="{B4B33CB0-6305-AC40-9B0F-65DF03E0D65C}"/>
              </a:ext>
            </a:extLst>
          </p:cNvPr>
          <p:cNvPicPr>
            <a:picLocks noChangeAspect="1"/>
          </p:cNvPicPr>
          <p:nvPr/>
        </p:nvPicPr>
        <p:blipFill>
          <a:blip r:embed="rId2"/>
          <a:stretch>
            <a:fillRect/>
          </a:stretch>
        </p:blipFill>
        <p:spPr>
          <a:xfrm>
            <a:off x="4725560" y="3449638"/>
            <a:ext cx="2743200" cy="946150"/>
          </a:xfrm>
          <a:prstGeom prst="rect">
            <a:avLst/>
          </a:prstGeom>
        </p:spPr>
      </p:pic>
      <p:pic>
        <p:nvPicPr>
          <p:cNvPr id="7" name="Picture 6">
            <a:extLst>
              <a:ext uri="{FF2B5EF4-FFF2-40B4-BE49-F238E27FC236}">
                <a16:creationId xmlns:a16="http://schemas.microsoft.com/office/drawing/2014/main" id="{956459A9-6B61-9943-8ABE-0DAFEBBF77F0}"/>
              </a:ext>
            </a:extLst>
          </p:cNvPr>
          <p:cNvPicPr>
            <a:picLocks noChangeAspect="1"/>
          </p:cNvPicPr>
          <p:nvPr/>
        </p:nvPicPr>
        <p:blipFill>
          <a:blip r:embed="rId2"/>
          <a:stretch>
            <a:fillRect/>
          </a:stretch>
        </p:blipFill>
        <p:spPr>
          <a:xfrm>
            <a:off x="8758237" y="3449638"/>
            <a:ext cx="2743200" cy="946150"/>
          </a:xfrm>
          <a:prstGeom prst="rect">
            <a:avLst/>
          </a:prstGeom>
        </p:spPr>
      </p:pic>
      <p:sp>
        <p:nvSpPr>
          <p:cNvPr id="10" name="Oval 9">
            <a:extLst>
              <a:ext uri="{FF2B5EF4-FFF2-40B4-BE49-F238E27FC236}">
                <a16:creationId xmlns:a16="http://schemas.microsoft.com/office/drawing/2014/main" id="{817F7BFC-D4C7-AD48-9221-B2C3BDCBC244}"/>
              </a:ext>
            </a:extLst>
          </p:cNvPr>
          <p:cNvSpPr/>
          <p:nvPr/>
        </p:nvSpPr>
        <p:spPr bwMode="auto">
          <a:xfrm>
            <a:off x="1096534" y="3149599"/>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0A0F679-4946-5649-8E57-1CA994E35851}"/>
              </a:ext>
            </a:extLst>
          </p:cNvPr>
          <p:cNvSpPr/>
          <p:nvPr/>
        </p:nvSpPr>
        <p:spPr bwMode="auto">
          <a:xfrm>
            <a:off x="9130872" y="3160712"/>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56341795-96DB-AF4A-A12B-1265300C0C15}"/>
              </a:ext>
            </a:extLst>
          </p:cNvPr>
          <p:cNvSpPr/>
          <p:nvPr/>
        </p:nvSpPr>
        <p:spPr bwMode="auto">
          <a:xfrm>
            <a:off x="6387671" y="314960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4C2C2CB7-B863-5342-85B1-569360429CBD}"/>
              </a:ext>
            </a:extLst>
          </p:cNvPr>
          <p:cNvSpPr/>
          <p:nvPr/>
        </p:nvSpPr>
        <p:spPr bwMode="auto">
          <a:xfrm>
            <a:off x="5100637" y="314960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59A7D286-C6C7-5543-A8AA-EF35F6530EEB}"/>
              </a:ext>
            </a:extLst>
          </p:cNvPr>
          <p:cNvSpPr/>
          <p:nvPr/>
        </p:nvSpPr>
        <p:spPr bwMode="auto">
          <a:xfrm>
            <a:off x="2300285" y="3149599"/>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id="{399E1E9C-C068-5D47-9E32-7E443BD8BCD4}"/>
              </a:ext>
            </a:extLst>
          </p:cNvPr>
          <p:cNvSpPr/>
          <p:nvPr/>
        </p:nvSpPr>
        <p:spPr bwMode="auto">
          <a:xfrm>
            <a:off x="10303607" y="31607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37383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t>Scaling Host</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3621" y="3121025"/>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626379" y="3141662"/>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126757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Scaling the ACS Cluster</a:t>
            </a:r>
          </a:p>
        </p:txBody>
      </p:sp>
      <p:pic>
        <p:nvPicPr>
          <p:cNvPr id="7" name="Picture 6">
            <a:extLst>
              <a:ext uri="{FF2B5EF4-FFF2-40B4-BE49-F238E27FC236}">
                <a16:creationId xmlns:a16="http://schemas.microsoft.com/office/drawing/2014/main" id="{DDE0EDBA-5818-934C-9372-00D9C86727F8}"/>
              </a:ext>
            </a:extLst>
          </p:cNvPr>
          <p:cNvPicPr>
            <a:picLocks noChangeAspect="1"/>
          </p:cNvPicPr>
          <p:nvPr/>
        </p:nvPicPr>
        <p:blipFill>
          <a:blip r:embed="rId4"/>
          <a:stretch>
            <a:fillRect/>
          </a:stretch>
        </p:blipFill>
        <p:spPr>
          <a:xfrm>
            <a:off x="780" y="2139142"/>
            <a:ext cx="12192000" cy="1081656"/>
          </a:xfrm>
          <a:prstGeom prst="rect">
            <a:avLst/>
          </a:prstGeom>
        </p:spPr>
      </p:pic>
    </p:spTree>
    <p:extLst>
      <p:ext uri="{BB962C8B-B14F-4D97-AF65-F5344CB8AC3E}">
        <p14:creationId xmlns:p14="http://schemas.microsoft.com/office/powerpoint/2010/main" val="2727459740"/>
      </p:ext>
    </p:extLst>
  </p:cSld>
  <p:clrMapOvr>
    <a:overrideClrMapping bg1="dk1" tx1="lt1" bg2="dk2" tx2="lt2" accent1="accent1" accent2="accent2" accent3="accent3" accent4="accent4" accent5="accent5" accent6="accent6" hlink="hlink" folHlink="folHlink"/>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Monitoring </a:t>
            </a:r>
          </a:p>
        </p:txBody>
      </p:sp>
    </p:spTree>
    <p:extLst>
      <p:ext uri="{BB962C8B-B14F-4D97-AF65-F5344CB8AC3E}">
        <p14:creationId xmlns:p14="http://schemas.microsoft.com/office/powerpoint/2010/main" val="364229006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2"/>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2"/>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gradFill>
                  <a:gsLst>
                    <a:gs pos="2917">
                      <a:schemeClr val="tx1"/>
                    </a:gs>
                    <a:gs pos="30000">
                      <a:schemeClr val="tx1"/>
                    </a:gs>
                  </a:gsLst>
                  <a:lin ang="5400000" scaled="0"/>
                </a:gradFill>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dirty="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11575" y="1868540"/>
            <a:ext cx="12192000" cy="701731"/>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They do care about cloud native applications </a:t>
            </a:r>
          </a:p>
        </p:txBody>
      </p:sp>
      <p:graphicFrame>
        <p:nvGraphicFramePr>
          <p:cNvPr id="4" name="Diagram 3"/>
          <p:cNvGraphicFramePr/>
          <p:nvPr>
            <p:extLst>
              <p:ext uri="{D42A27DB-BD31-4B8C-83A1-F6EECF244321}">
                <p14:modId xmlns:p14="http://schemas.microsoft.com/office/powerpoint/2010/main" val="3457875464"/>
              </p:ext>
            </p:extLst>
          </p:nvPr>
        </p:nvGraphicFramePr>
        <p:xfrm>
          <a:off x="2035216" y="3344699"/>
          <a:ext cx="8098419" cy="24075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97403517"/>
      </p:ext>
    </p:extLst>
  </p:cSld>
  <p:clrMapOvr>
    <a:overrideClrMapping bg1="lt1" tx1="dk1" bg2="lt2" tx2="dk2" accent1="accent1" accent2="accent2" accent3="accent3" accent4="accent4" accent5="accent5" accent6="accent6" hlink="hlink" folHlink="folHlink"/>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dirty="0" err="1"/>
              <a:t>Kubelets</a:t>
            </a:r>
            <a:r>
              <a:rPr lang="en-US" dirty="0"/>
              <a:t> on workers use liveness and readiness probes to know when to restart a container or start directing traffic</a:t>
            </a:r>
          </a:p>
          <a:p>
            <a:pPr lvl="1"/>
            <a:r>
              <a:rPr lang="en-US" sz="2800" dirty="0"/>
              <a:t>Liveness check: when to restart</a:t>
            </a:r>
          </a:p>
          <a:p>
            <a:pPr lvl="1"/>
            <a:r>
              <a:rPr lang="en-US" sz="2800"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err="1"/>
              <a:t>InfluxData</a:t>
            </a:r>
            <a:endParaRPr lang="en-US" dirty="0"/>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dirty="0"/>
              <a:t>Pod logs: applications must log to standard out!</a:t>
            </a:r>
          </a:p>
          <a:p>
            <a:r>
              <a:rPr lang="en-US" dirty="0"/>
              <a:t>Cluster-wide event logs</a:t>
            </a:r>
          </a:p>
          <a:p>
            <a:r>
              <a:rPr lang="en-US"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Upgrading Kubernetes in AKS</a:t>
            </a:r>
          </a:p>
        </p:txBody>
      </p:sp>
      <p:pic>
        <p:nvPicPr>
          <p:cNvPr id="4" name="Picture 3">
            <a:extLst>
              <a:ext uri="{FF2B5EF4-FFF2-40B4-BE49-F238E27FC236}">
                <a16:creationId xmlns:a16="http://schemas.microsoft.com/office/drawing/2014/main" id="{0B62DB52-E73A-874A-A0E6-A2CB0F8C103B}"/>
              </a:ext>
            </a:extLst>
          </p:cNvPr>
          <p:cNvPicPr>
            <a:picLocks noChangeAspect="1"/>
          </p:cNvPicPr>
          <p:nvPr/>
        </p:nvPicPr>
        <p:blipFill>
          <a:blip r:embed="rId4"/>
          <a:stretch>
            <a:fillRect/>
          </a:stretch>
        </p:blipFill>
        <p:spPr>
          <a:xfrm>
            <a:off x="0" y="1976131"/>
            <a:ext cx="12192000" cy="1076938"/>
          </a:xfrm>
          <a:prstGeom prst="rect">
            <a:avLst/>
          </a:prstGeom>
        </p:spPr>
      </p:pic>
      <p:pic>
        <p:nvPicPr>
          <p:cNvPr id="6" name="Picture 5">
            <a:extLst>
              <a:ext uri="{FF2B5EF4-FFF2-40B4-BE49-F238E27FC236}">
                <a16:creationId xmlns:a16="http://schemas.microsoft.com/office/drawing/2014/main" id="{C4A98FF5-4EDA-2E41-AE62-C715FE9DCBB6}"/>
              </a:ext>
            </a:extLst>
          </p:cNvPr>
          <p:cNvPicPr>
            <a:picLocks noChangeAspect="1"/>
          </p:cNvPicPr>
          <p:nvPr/>
        </p:nvPicPr>
        <p:blipFill>
          <a:blip r:embed="rId5"/>
          <a:stretch>
            <a:fillRect/>
          </a:stretch>
        </p:blipFill>
        <p:spPr>
          <a:xfrm>
            <a:off x="0" y="4366168"/>
            <a:ext cx="12192000" cy="1102327"/>
          </a:xfrm>
          <a:prstGeom prst="rect">
            <a:avLst/>
          </a:prstGeom>
        </p:spPr>
      </p:pic>
    </p:spTree>
    <p:extLst>
      <p:ext uri="{BB962C8B-B14F-4D97-AF65-F5344CB8AC3E}">
        <p14:creationId xmlns:p14="http://schemas.microsoft.com/office/powerpoint/2010/main" val="2907916932"/>
      </p:ext>
    </p:extLst>
  </p:cSld>
  <p:clrMapOvr>
    <a:overrideClrMapping bg1="dk1" tx1="lt1" bg2="dk2" tx2="lt2" accent1="accent1" accent2="accent2" accent3="accent3" accent4="accent4" accent5="accent5" accent6="accent6" hlink="hlink" folHlink="folHlink"/>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9945C9BA-1698-4D30-A3A3-8B77DE9BF7F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Release automation tools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Release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E1E5ED"/>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BA802DC4-A2A1-4458-9B0A-A1F24ACA24C8}"/>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FFE5413A-209C-47AA-9C7B-9F6EF45FFF29}"/>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87A7C30E-4EAC-406A-AD93-F19A1757B06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3" action="ppaction://hlinksldjump"/>
            <a:extLst>
              <a:ext uri="{FF2B5EF4-FFF2-40B4-BE49-F238E27FC236}">
                <a16:creationId xmlns:a16="http://schemas.microsoft.com/office/drawing/2014/main" id="{CC7FB23B-714F-4DB3-8ED3-A45461891F4C}"/>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4" action="ppaction://hlinksldjump"/>
            <a:extLst>
              <a:ext uri="{FF2B5EF4-FFF2-40B4-BE49-F238E27FC236}">
                <a16:creationId xmlns:a16="http://schemas.microsoft.com/office/drawing/2014/main" id="{CE762FE6-C91B-43F4-9E38-82AF5042D4CE}"/>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5" action="ppaction://hlinksldjump"/>
            <a:extLst>
              <a:ext uri="{FF2B5EF4-FFF2-40B4-BE49-F238E27FC236}">
                <a16:creationId xmlns:a16="http://schemas.microsoft.com/office/drawing/2014/main" id="{10768508-795E-403C-A91C-E931399FACA1}"/>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6" action="ppaction://hlinksldjump"/>
            <a:extLst>
              <a:ext uri="{FF2B5EF4-FFF2-40B4-BE49-F238E27FC236}">
                <a16:creationId xmlns:a16="http://schemas.microsoft.com/office/drawing/2014/main" id="{A94826FA-3588-468B-BB52-83F1C52F172F}"/>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132E493D-7B42-45EA-891E-D7D0CBCDF51A}"/>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6E2C6226-2355-495E-BFC4-28443FF6A95E}"/>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479F999C-B99D-40A6-A17E-2826E82192B0}"/>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587698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DevOps Practices Arrive</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Developers: Test, Build, Code, Plan</a:t>
            </a:r>
          </a:p>
          <a:p>
            <a:r>
              <a:rPr lang="en-US" sz="3600" dirty="0"/>
              <a:t>Operations: Monitor, Release, Deploy, Operate</a:t>
            </a:r>
          </a:p>
          <a:p>
            <a:r>
              <a:rPr lang="en-US" sz="3600" dirty="0"/>
              <a:t>DevOps Features</a:t>
            </a:r>
          </a:p>
          <a:p>
            <a:pPr lvl="1"/>
            <a:r>
              <a:rPr lang="en-US" sz="2000" dirty="0"/>
              <a:t>Speed of application delivery/updates</a:t>
            </a:r>
          </a:p>
          <a:p>
            <a:pPr lvl="1"/>
            <a:r>
              <a:rPr lang="en-US" sz="2000" dirty="0"/>
              <a:t>Faster time to value</a:t>
            </a:r>
          </a:p>
          <a:p>
            <a:pPr lvl="1"/>
            <a:r>
              <a:rPr lang="en-US" sz="2000" dirty="0"/>
              <a:t>Repeatable/consistent</a:t>
            </a:r>
          </a:p>
          <a:p>
            <a:pPr lvl="1"/>
            <a:r>
              <a:rPr lang="en-US" sz="2000" dirty="0"/>
              <a:t>Automated testing</a:t>
            </a:r>
          </a:p>
          <a:p>
            <a:pPr lvl="1"/>
            <a:r>
              <a:rPr lang="en-US" sz="2000" dirty="0"/>
              <a:t>Traceability of process</a:t>
            </a:r>
          </a:p>
          <a:p>
            <a:pPr lvl="1"/>
            <a:r>
              <a:rPr lang="en-US" sz="2000" dirty="0"/>
              <a:t>Applying developer patterns to infrastructure</a:t>
            </a:r>
          </a:p>
          <a:p>
            <a:pPr lvl="2"/>
            <a:r>
              <a:rPr lang="en-US" sz="1800" dirty="0"/>
              <a:t>Infrastructure as code</a:t>
            </a:r>
          </a:p>
          <a:p>
            <a:pPr lvl="2"/>
            <a:r>
              <a:rPr lang="en-US" sz="1800" dirty="0"/>
              <a:t>Ops teams embracing source control</a:t>
            </a:r>
          </a:p>
          <a:p>
            <a:pPr lvl="1"/>
            <a:r>
              <a:rPr lang="en-US" sz="2192" dirty="0"/>
              <a:t>Centralized monitoring, logging, debugging</a:t>
            </a:r>
          </a:p>
          <a:p>
            <a:r>
              <a:rPr lang="en-US" sz="3600" dirty="0"/>
              <a:t>CI / CD </a:t>
            </a:r>
            <a:r>
              <a:rPr lang="mr-IN" sz="3600" dirty="0"/>
              <a:t>–</a:t>
            </a:r>
            <a:r>
              <a:rPr lang="en-US" sz="3600" dirty="0"/>
              <a:t> key aspect of quality DevOps</a:t>
            </a:r>
          </a:p>
        </p:txBody>
      </p:sp>
    </p:spTree>
    <p:extLst>
      <p:ext uri="{BB962C8B-B14F-4D97-AF65-F5344CB8AC3E}">
        <p14:creationId xmlns:p14="http://schemas.microsoft.com/office/powerpoint/2010/main" val="1457602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a:xfrm>
            <a:off x="238448" y="204309"/>
            <a:ext cx="11655840" cy="899665"/>
          </a:xfrm>
        </p:spPr>
        <p:txBody>
          <a:bodyPr/>
          <a:lstStyle/>
          <a:p>
            <a:r>
              <a:rPr lang="en-US" dirty="0">
                <a:solidFill>
                  <a:srgbClr val="0078D7"/>
                </a:solidFill>
              </a:rPr>
              <a:t>DevOps – Why?</a:t>
            </a:r>
          </a:p>
        </p:txBody>
      </p:sp>
      <p:pic>
        <p:nvPicPr>
          <p:cNvPr id="3" name="Picture 2"/>
          <p:cNvPicPr>
            <a:picLocks noChangeAspect="1"/>
          </p:cNvPicPr>
          <p:nvPr/>
        </p:nvPicPr>
        <p:blipFill>
          <a:blip r:embed="rId4"/>
          <a:stretch>
            <a:fillRect/>
          </a:stretch>
        </p:blipFill>
        <p:spPr>
          <a:xfrm>
            <a:off x="568047" y="1189494"/>
            <a:ext cx="4805754" cy="5153325"/>
          </a:xfrm>
          <a:prstGeom prst="rect">
            <a:avLst/>
          </a:prstGeom>
        </p:spPr>
      </p:pic>
      <p:sp>
        <p:nvSpPr>
          <p:cNvPr id="12" name="TextBox 11"/>
          <p:cNvSpPr txBox="1"/>
          <p:nvPr/>
        </p:nvSpPr>
        <p:spPr>
          <a:xfrm>
            <a:off x="5703510" y="1410877"/>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Deploy 200 times more frequently</a:t>
            </a:r>
          </a:p>
        </p:txBody>
      </p:sp>
      <p:sp>
        <p:nvSpPr>
          <p:cNvPr id="13" name="TextBox 12"/>
          <p:cNvSpPr txBox="1"/>
          <p:nvPr/>
        </p:nvSpPr>
        <p:spPr>
          <a:xfrm>
            <a:off x="5703510" y="2302624"/>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Go from code check-in to production 2,555 times faster</a:t>
            </a:r>
          </a:p>
        </p:txBody>
      </p:sp>
      <p:sp>
        <p:nvSpPr>
          <p:cNvPr id="20" name="TextBox 19"/>
          <p:cNvSpPr txBox="1"/>
          <p:nvPr/>
        </p:nvSpPr>
        <p:spPr>
          <a:xfrm>
            <a:off x="5703510" y="3194370"/>
            <a:ext cx="6003889" cy="398068"/>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Recover from failure 24 times faster</a:t>
            </a:r>
          </a:p>
        </p:txBody>
      </p:sp>
      <p:sp>
        <p:nvSpPr>
          <p:cNvPr id="21" name="TextBox 20"/>
          <p:cNvSpPr txBox="1"/>
          <p:nvPr/>
        </p:nvSpPr>
        <p:spPr>
          <a:xfrm>
            <a:off x="5703510" y="3899341"/>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Spent 50% less time remediating security challenges</a:t>
            </a:r>
          </a:p>
        </p:txBody>
      </p:sp>
      <p:sp>
        <p:nvSpPr>
          <p:cNvPr id="22" name="TextBox 21"/>
          <p:cNvSpPr txBox="1"/>
          <p:nvPr/>
        </p:nvSpPr>
        <p:spPr>
          <a:xfrm>
            <a:off x="5703510" y="4791088"/>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dirty="0">
                <a:ln>
                  <a:noFill/>
                </a:ln>
                <a:solidFill>
                  <a:srgbClr val="353535"/>
                </a:solidFill>
                <a:effectLst/>
                <a:uLnTx/>
                <a:uFillTx/>
                <a:latin typeface="Segoe UI Light" panose="020B0502040204020203" pitchFamily="34" charset="0"/>
                <a:ea typeface="+mn-ea"/>
                <a:cs typeface="+mn-cs"/>
              </a:rPr>
              <a:t>Spent 22% less time on unplanned work</a:t>
            </a:r>
          </a:p>
        </p:txBody>
      </p:sp>
      <p:sp>
        <p:nvSpPr>
          <p:cNvPr id="23" name="TextBox 22"/>
          <p:cNvSpPr txBox="1"/>
          <p:nvPr/>
        </p:nvSpPr>
        <p:spPr>
          <a:xfrm>
            <a:off x="5703510" y="5682835"/>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2.2 times more likely to believe their places a great place to work</a:t>
            </a:r>
            <a:endParaRPr kumimoji="0" lang="en-US" sz="2691" b="0" i="0" u="none" strike="noStrike" kern="0" cap="none" spc="0" normalizeH="0" baseline="0" noProof="0" err="1">
              <a:ln>
                <a:noFill/>
              </a:ln>
              <a:solidFill>
                <a:srgbClr val="353535"/>
              </a:solidFill>
              <a:effectLst/>
              <a:uLnTx/>
              <a:uFillTx/>
              <a:latin typeface="Segoe UI Light" panose="020B0502040204020203" pitchFamily="34" charset="0"/>
              <a:ea typeface="+mn-ea"/>
              <a:cs typeface="+mn-cs"/>
            </a:endParaRPr>
          </a:p>
        </p:txBody>
      </p:sp>
      <p:sp>
        <p:nvSpPr>
          <p:cNvPr id="24" name="TextBox 23"/>
          <p:cNvSpPr txBox="1"/>
          <p:nvPr/>
        </p:nvSpPr>
        <p:spPr>
          <a:xfrm>
            <a:off x="6469510" y="6267679"/>
            <a:ext cx="5928068" cy="732336"/>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Source: </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hlinkClick r:id="rId5"/>
              </a:rPr>
              <a:t>https://puppet.com/resources/white-paper/2016-state-of-devops-report</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   </a:t>
            </a:r>
          </a:p>
        </p:txBody>
      </p:sp>
    </p:spTree>
    <p:extLst>
      <p:ext uri="{BB962C8B-B14F-4D97-AF65-F5344CB8AC3E}">
        <p14:creationId xmlns:p14="http://schemas.microsoft.com/office/powerpoint/2010/main" val="1833015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Common Toolsets</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Jenkins</a:t>
            </a:r>
          </a:p>
          <a:p>
            <a:r>
              <a:rPr lang="en-US" sz="3600" dirty="0"/>
              <a:t>Visual Studio Team Services</a:t>
            </a:r>
          </a:p>
          <a:p>
            <a:r>
              <a:rPr lang="en-US" sz="3600" dirty="0"/>
              <a:t>Spinnaker and Netflix OSS</a:t>
            </a:r>
          </a:p>
          <a:p>
            <a:r>
              <a:rPr lang="en-US" sz="3600" dirty="0"/>
              <a:t>Travis</a:t>
            </a:r>
          </a:p>
          <a:p>
            <a:r>
              <a:rPr lang="en-US" sz="3600" dirty="0"/>
              <a:t>TeamCity </a:t>
            </a:r>
          </a:p>
          <a:p>
            <a:r>
              <a:rPr lang="en-US" sz="3600" dirty="0" err="1"/>
              <a:t>CircleCI</a:t>
            </a:r>
            <a:endParaRPr lang="en-US" sz="3600" dirty="0"/>
          </a:p>
          <a:p>
            <a:r>
              <a:rPr lang="en-US" sz="3600" dirty="0"/>
              <a:t>Additional utilities: code quality scanning, security, collaboration, etc.</a:t>
            </a:r>
          </a:p>
        </p:txBody>
      </p:sp>
    </p:spTree>
    <p:extLst>
      <p:ext uri="{BB962C8B-B14F-4D97-AF65-F5344CB8AC3E}">
        <p14:creationId xmlns:p14="http://schemas.microsoft.com/office/powerpoint/2010/main" val="17016691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Release automation tools</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Simplifying the Kubernetes experience</a:t>
            </a:r>
          </a:p>
        </p:txBody>
      </p:sp>
      <p:pic>
        <p:nvPicPr>
          <p:cNvPr id="19" name="Picture 18">
            <a:extLst>
              <a:ext uri="{FF2B5EF4-FFF2-40B4-BE49-F238E27FC236}">
                <a16:creationId xmlns:a16="http://schemas.microsoft.com/office/drawing/2014/main" id="{013C52FC-E1B8-48A0-AA88-E3D391585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628" y="2594085"/>
            <a:ext cx="1170881" cy="1219261"/>
          </a:xfrm>
          <a:prstGeom prst="rect">
            <a:avLst/>
          </a:prstGeom>
        </p:spPr>
      </p:pic>
      <p:pic>
        <p:nvPicPr>
          <p:cNvPr id="20" name="Picture 19">
            <a:extLst>
              <a:ext uri="{FF2B5EF4-FFF2-40B4-BE49-F238E27FC236}">
                <a16:creationId xmlns:a16="http://schemas.microsoft.com/office/drawing/2014/main" id="{61B41731-05F4-4DCF-81B1-E2E4B58C7115}"/>
              </a:ext>
            </a:extLst>
          </p:cNvPr>
          <p:cNvPicPr>
            <a:picLocks noChangeAspect="1"/>
          </p:cNvPicPr>
          <p:nvPr/>
        </p:nvPicPr>
        <p:blipFill rotWithShape="1">
          <a:blip r:embed="rId4">
            <a:extLst>
              <a:ext uri="{28A0092B-C50C-407E-A947-70E740481C1C}">
                <a14:useLocalDpi xmlns:a14="http://schemas.microsoft.com/office/drawing/2010/main" val="0"/>
              </a:ext>
            </a:extLst>
          </a:blip>
          <a:srcRect l="11405" t="8665" r="11405"/>
          <a:stretch/>
        </p:blipFill>
        <p:spPr>
          <a:xfrm>
            <a:off x="2900667" y="2795443"/>
            <a:ext cx="1799553" cy="1053999"/>
          </a:xfrm>
          <a:prstGeom prst="rect">
            <a:avLst/>
          </a:prstGeom>
        </p:spPr>
      </p:pic>
      <p:pic>
        <p:nvPicPr>
          <p:cNvPr id="21" name="Picture 20">
            <a:extLst>
              <a:ext uri="{FF2B5EF4-FFF2-40B4-BE49-F238E27FC236}">
                <a16:creationId xmlns:a16="http://schemas.microsoft.com/office/drawing/2014/main" id="{B8186FA5-3A83-47F0-9614-25062B8693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5919" y="2665361"/>
            <a:ext cx="1769323" cy="1076706"/>
          </a:xfrm>
          <a:prstGeom prst="rect">
            <a:avLst/>
          </a:prstGeom>
        </p:spPr>
      </p:pic>
      <p:sp>
        <p:nvSpPr>
          <p:cNvPr id="50" name="Oval 49">
            <a:extLst>
              <a:ext uri="{FF2B5EF4-FFF2-40B4-BE49-F238E27FC236}">
                <a16:creationId xmlns:a16="http://schemas.microsoft.com/office/drawing/2014/main" id="{AD7D2A3F-BCD0-4073-B492-0E51BD04B1EA}"/>
              </a:ext>
            </a:extLst>
          </p:cNvPr>
          <p:cNvSpPr/>
          <p:nvPr/>
        </p:nvSpPr>
        <p:spPr bwMode="auto">
          <a:xfrm rot="16200000">
            <a:off x="3743544"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78C09310-A11D-4C6D-8502-C2E8312699D3}"/>
              </a:ext>
            </a:extLst>
          </p:cNvPr>
          <p:cNvCxnSpPr>
            <a:cxnSpLocks/>
          </p:cNvCxnSpPr>
          <p:nvPr/>
        </p:nvCxnSpPr>
        <p:spPr>
          <a:xfrm>
            <a:off x="4006434"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6A495169-0849-4BEC-8FB6-08DE686655BF}"/>
              </a:ext>
            </a:extLst>
          </p:cNvPr>
          <p:cNvSpPr/>
          <p:nvPr/>
        </p:nvSpPr>
        <p:spPr bwMode="auto">
          <a:xfrm rot="16200000">
            <a:off x="5961056"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4" name="Oval 53">
            <a:extLst>
              <a:ext uri="{FF2B5EF4-FFF2-40B4-BE49-F238E27FC236}">
                <a16:creationId xmlns:a16="http://schemas.microsoft.com/office/drawing/2014/main" id="{FDC7E4DC-B4BA-4AFF-A9FC-13AB09A867B0}"/>
              </a:ext>
            </a:extLst>
          </p:cNvPr>
          <p:cNvSpPr/>
          <p:nvPr/>
        </p:nvSpPr>
        <p:spPr bwMode="auto">
          <a:xfrm rot="16200000">
            <a:off x="8178568"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5" name="Oval 54">
            <a:extLst>
              <a:ext uri="{FF2B5EF4-FFF2-40B4-BE49-F238E27FC236}">
                <a16:creationId xmlns:a16="http://schemas.microsoft.com/office/drawing/2014/main" id="{57B53039-8CA5-484B-A587-30F69CE2CFA9}"/>
              </a:ext>
            </a:extLst>
          </p:cNvPr>
          <p:cNvSpPr/>
          <p:nvPr/>
        </p:nvSpPr>
        <p:spPr bwMode="auto">
          <a:xfrm rot="16200000">
            <a:off x="10396080"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7" name="Straight Connector 56">
            <a:extLst>
              <a:ext uri="{FF2B5EF4-FFF2-40B4-BE49-F238E27FC236}">
                <a16:creationId xmlns:a16="http://schemas.microsoft.com/office/drawing/2014/main" id="{951642FA-9EC1-4098-BC5D-232C2B6E515A}"/>
              </a:ext>
            </a:extLst>
          </p:cNvPr>
          <p:cNvCxnSpPr>
            <a:cxnSpLocks/>
          </p:cNvCxnSpPr>
          <p:nvPr/>
        </p:nvCxnSpPr>
        <p:spPr>
          <a:xfrm>
            <a:off x="6223947"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495157-5F02-4A22-9D3F-96F8797EA93F}"/>
              </a:ext>
            </a:extLst>
          </p:cNvPr>
          <p:cNvCxnSpPr>
            <a:cxnSpLocks/>
          </p:cNvCxnSpPr>
          <p:nvPr/>
        </p:nvCxnSpPr>
        <p:spPr>
          <a:xfrm>
            <a:off x="8441459"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F2E3C7A-A87F-4BE1-8E37-ED21E72195DD}"/>
              </a:ext>
            </a:extLst>
          </p:cNvPr>
          <p:cNvSpPr txBox="1"/>
          <p:nvPr/>
        </p:nvSpPr>
        <p:spPr>
          <a:xfrm>
            <a:off x="2847476"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Streamlined Kubernetes development</a:t>
            </a:r>
          </a:p>
        </p:txBody>
      </p:sp>
      <p:sp>
        <p:nvSpPr>
          <p:cNvPr id="61" name="TextBox 60">
            <a:extLst>
              <a:ext uri="{FF2B5EF4-FFF2-40B4-BE49-F238E27FC236}">
                <a16:creationId xmlns:a16="http://schemas.microsoft.com/office/drawing/2014/main" id="{C032FE5A-0E89-4765-A86D-37422575F614}"/>
              </a:ext>
            </a:extLst>
          </p:cNvPr>
          <p:cNvSpPr txBox="1"/>
          <p:nvPr/>
        </p:nvSpPr>
        <p:spPr>
          <a:xfrm>
            <a:off x="5069041"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package manager for Kubernetes</a:t>
            </a:r>
          </a:p>
        </p:txBody>
      </p:sp>
      <p:sp>
        <p:nvSpPr>
          <p:cNvPr id="64" name="TextBox 63">
            <a:extLst>
              <a:ext uri="{FF2B5EF4-FFF2-40B4-BE49-F238E27FC236}">
                <a16:creationId xmlns:a16="http://schemas.microsoft.com/office/drawing/2014/main" id="{38ED3468-A1A5-4826-A117-5DA393328050}"/>
              </a:ext>
            </a:extLst>
          </p:cNvPr>
          <p:cNvSpPr txBox="1"/>
          <p:nvPr/>
        </p:nvSpPr>
        <p:spPr>
          <a:xfrm>
            <a:off x="7286554"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Event-driven scripting for Kubernetes</a:t>
            </a:r>
          </a:p>
        </p:txBody>
      </p:sp>
      <p:sp>
        <p:nvSpPr>
          <p:cNvPr id="65" name="TextBox 64">
            <a:extLst>
              <a:ext uri="{FF2B5EF4-FFF2-40B4-BE49-F238E27FC236}">
                <a16:creationId xmlns:a16="http://schemas.microsoft.com/office/drawing/2014/main" id="{C69F8CC5-FF28-4A54-BF16-D32F12FB6828}"/>
              </a:ext>
            </a:extLst>
          </p:cNvPr>
          <p:cNvSpPr txBox="1"/>
          <p:nvPr/>
        </p:nvSpPr>
        <p:spPr>
          <a:xfrm>
            <a:off x="9504066"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 Visualization dashboard for Brigade</a:t>
            </a:r>
          </a:p>
        </p:txBody>
      </p:sp>
      <p:pic>
        <p:nvPicPr>
          <p:cNvPr id="35" name="Graphic 34">
            <a:extLst>
              <a:ext uri="{FF2B5EF4-FFF2-40B4-BE49-F238E27FC236}">
                <a16:creationId xmlns:a16="http://schemas.microsoft.com/office/drawing/2014/main" id="{D82527C0-1597-42FC-B152-99CDE969F3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1038" y="3022430"/>
            <a:ext cx="1694109" cy="390475"/>
          </a:xfrm>
          <a:prstGeom prst="rect">
            <a:avLst/>
          </a:prstGeom>
        </p:spPr>
      </p:pic>
      <p:sp>
        <p:nvSpPr>
          <p:cNvPr id="111" name="Rectangle 110">
            <a:extLst>
              <a:ext uri="{FF2B5EF4-FFF2-40B4-BE49-F238E27FC236}">
                <a16:creationId xmlns:a16="http://schemas.microsoft.com/office/drawing/2014/main" id="{85231E19-BB2B-412F-B82A-03211DE02BC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C426EC2-904D-4831-8A67-80C3BFD1490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E0487D21-0FDC-4B89-A912-B6055D92535A}"/>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5" name="Rectangle: Rounded Corners 114">
            <a:extLst>
              <a:ext uri="{FF2B5EF4-FFF2-40B4-BE49-F238E27FC236}">
                <a16:creationId xmlns:a16="http://schemas.microsoft.com/office/drawing/2014/main" id="{6AFE3850-1F65-4CB4-BCA7-136B2AFB1F3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16" name="Rectangle: Rounded Corners 115">
            <a:extLst>
              <a:ext uri="{FF2B5EF4-FFF2-40B4-BE49-F238E27FC236}">
                <a16:creationId xmlns:a16="http://schemas.microsoft.com/office/drawing/2014/main" id="{372EFC41-17B7-4739-86B2-5165A6E108F4}"/>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7" name="Rectangle: Rounded Corners 116">
            <a:extLst>
              <a:ext uri="{FF2B5EF4-FFF2-40B4-BE49-F238E27FC236}">
                <a16:creationId xmlns:a16="http://schemas.microsoft.com/office/drawing/2014/main" id="{41C07DF8-208A-4354-86DF-67A7D2F2C40D}"/>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2" name="Group 1">
            <a:extLst>
              <a:ext uri="{FF2B5EF4-FFF2-40B4-BE49-F238E27FC236}">
                <a16:creationId xmlns:a16="http://schemas.microsoft.com/office/drawing/2014/main" id="{7F3FF928-7D18-FB46-84BB-D1A301C0FA50}"/>
              </a:ext>
            </a:extLst>
          </p:cNvPr>
          <p:cNvGrpSpPr/>
          <p:nvPr/>
        </p:nvGrpSpPr>
        <p:grpSpPr>
          <a:xfrm>
            <a:off x="379808" y="375301"/>
            <a:ext cx="1332040" cy="1058813"/>
            <a:chOff x="379808" y="375301"/>
            <a:chExt cx="1332040" cy="1058813"/>
          </a:xfrm>
        </p:grpSpPr>
        <p:sp>
          <p:nvSpPr>
            <p:cNvPr id="113" name="Rectangle: Rounded Corners 112">
              <a:extLst>
                <a:ext uri="{FF2B5EF4-FFF2-40B4-BE49-F238E27FC236}">
                  <a16:creationId xmlns:a16="http://schemas.microsoft.com/office/drawing/2014/main" id="{987217CB-B3F9-4DA7-9679-2C18F67E24D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8" name="Group 117">
              <a:extLst>
                <a:ext uri="{FF2B5EF4-FFF2-40B4-BE49-F238E27FC236}">
                  <a16:creationId xmlns:a16="http://schemas.microsoft.com/office/drawing/2014/main" id="{57CC3354-1F64-4091-819F-6515965E17E1}"/>
                </a:ext>
              </a:extLst>
            </p:cNvPr>
            <p:cNvGrpSpPr/>
            <p:nvPr/>
          </p:nvGrpSpPr>
          <p:grpSpPr>
            <a:xfrm>
              <a:off x="772555" y="375301"/>
              <a:ext cx="547979" cy="528905"/>
              <a:chOff x="2368476" y="589018"/>
              <a:chExt cx="1012508" cy="977265"/>
            </a:xfrm>
          </p:grpSpPr>
          <p:sp>
            <p:nvSpPr>
              <p:cNvPr id="119" name="Freeform: Shape 118">
                <a:extLst>
                  <a:ext uri="{FF2B5EF4-FFF2-40B4-BE49-F238E27FC236}">
                    <a16:creationId xmlns:a16="http://schemas.microsoft.com/office/drawing/2014/main" id="{B85B40EF-7912-46B4-AFF6-1A92CAC415D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420A3FFB-090F-4359-8521-5A514F36ECF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22ECF6C8-43A9-4EB9-9280-AA259ACA1FF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34EFD107-2D4F-42E1-BDDE-20F6A0AC27F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7FDD9953-4FC7-4240-9108-CC88EE65D0F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D74EE704-0CED-40F0-A8D7-2AF4E190DF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85B334E2-EF0C-4EB2-9979-313FC2AAB76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1EC68F35-B5AA-437C-8D6F-9C987825E41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4F9F86A-0B87-41EF-B29A-383E9FA2A0C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E12BA70E-BC65-4A86-BB70-D5D84C7068C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DFCA54FB-9F49-47CC-BA81-EC162AD5A93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8F4A3E38-019A-4C97-9BD8-0917ED5F1D2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D10CD110-D8D1-4787-9964-FC11F1151D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DAE4D1EF-53AF-4F96-896D-971615FB792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0F0F3773-F80B-4036-AECC-6E87284385A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F609582-E98B-4598-8CBA-94BBB585703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0F71B9E-C245-465D-89DA-5418992B1E1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25501F7A-BA71-437E-AF6A-E9B3ACED3EF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CB3DC41-9A9D-482F-9FDB-3C67418100A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1D16045-02D1-4A7A-AC2E-9992826A389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7EB291C-A86B-41C6-9513-32922B4D3C0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grpSp>
        <p:nvGrpSpPr>
          <p:cNvPr id="140" name="Group 139">
            <a:extLst>
              <a:ext uri="{FF2B5EF4-FFF2-40B4-BE49-F238E27FC236}">
                <a16:creationId xmlns:a16="http://schemas.microsoft.com/office/drawing/2014/main" id="{A0B691B8-9B91-4285-8902-3F04E56DA27A}"/>
              </a:ext>
            </a:extLst>
          </p:cNvPr>
          <p:cNvGrpSpPr/>
          <p:nvPr/>
        </p:nvGrpSpPr>
        <p:grpSpPr>
          <a:xfrm>
            <a:off x="718982" y="1649453"/>
            <a:ext cx="573162" cy="508369"/>
            <a:chOff x="2878931" y="2940843"/>
            <a:chExt cx="1095375" cy="971550"/>
          </a:xfrm>
        </p:grpSpPr>
        <p:sp>
          <p:nvSpPr>
            <p:cNvPr id="141" name="Freeform: Shape 140">
              <a:extLst>
                <a:ext uri="{FF2B5EF4-FFF2-40B4-BE49-F238E27FC236}">
                  <a16:creationId xmlns:a16="http://schemas.microsoft.com/office/drawing/2014/main" id="{28DAC69A-33D0-418E-BB0F-F3C0DE9D12F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76E6F5D-8124-4F0F-91C3-F651B20ECFD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13C43FAB-C459-434C-A06B-CB99E77C344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E5DE33F-9F8E-451C-8901-077AF92E69B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C39422DD-1066-4ED5-BFD0-20D3C93F880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EDC2B8C-D510-4578-B146-E0DA34F715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AEE0CE-3359-47BB-97B1-B5573FF96DF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8" name="Group 147">
            <a:extLst>
              <a:ext uri="{FF2B5EF4-FFF2-40B4-BE49-F238E27FC236}">
                <a16:creationId xmlns:a16="http://schemas.microsoft.com/office/drawing/2014/main" id="{1102BEF9-50F8-46B6-881B-73FC88945DB0}"/>
              </a:ext>
            </a:extLst>
          </p:cNvPr>
          <p:cNvGrpSpPr/>
          <p:nvPr/>
        </p:nvGrpSpPr>
        <p:grpSpPr>
          <a:xfrm>
            <a:off x="750744" y="5449176"/>
            <a:ext cx="610269" cy="540751"/>
            <a:chOff x="4360069" y="2943701"/>
            <a:chExt cx="1095375" cy="970597"/>
          </a:xfrm>
        </p:grpSpPr>
        <p:sp>
          <p:nvSpPr>
            <p:cNvPr id="149" name="Freeform: Shape 148">
              <a:extLst>
                <a:ext uri="{FF2B5EF4-FFF2-40B4-BE49-F238E27FC236}">
                  <a16:creationId xmlns:a16="http://schemas.microsoft.com/office/drawing/2014/main" id="{6FD9259E-B7A6-4156-8ABF-A68BCC3A13D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1D1B8C6A-BE18-411E-A517-F8B911DE5E1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2787B5F-9FD6-40AF-AB83-830DCBC0507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9EDC0E59-C319-4E38-817D-86D3E2DE166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1326710-8137-4EEE-AD30-9758418AAAEA}"/>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A806FAC-5A26-4DF2-8ACF-AA48EAD2C70B}"/>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5048A1FD-0231-4847-84B2-575F48F3A5EC}"/>
              </a:ext>
            </a:extLst>
          </p:cNvPr>
          <p:cNvGrpSpPr/>
          <p:nvPr/>
        </p:nvGrpSpPr>
        <p:grpSpPr>
          <a:xfrm>
            <a:off x="689250" y="2921163"/>
            <a:ext cx="647376" cy="513072"/>
            <a:chOff x="3517678" y="3062050"/>
            <a:chExt cx="1225868" cy="971550"/>
          </a:xfrm>
        </p:grpSpPr>
        <p:sp>
          <p:nvSpPr>
            <p:cNvPr id="156" name="Freeform: Shape 155">
              <a:extLst>
                <a:ext uri="{FF2B5EF4-FFF2-40B4-BE49-F238E27FC236}">
                  <a16:creationId xmlns:a16="http://schemas.microsoft.com/office/drawing/2014/main" id="{7E1AE5BB-1ED1-4A20-9E99-2E726A18A69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573F028E-377F-4F64-A60D-2B2649FEEFC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CDF3254-7E89-4898-8E08-ED744EF030D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07F5D940-6DCA-4726-A0A6-A76DD89EE1C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6C01E47-1A01-405E-B5BB-1C5D739DF77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BB554425-6303-4B69-B7B9-433ACE07D5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5FE5C948-9FC5-4EDF-99F5-610599A1BB6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4D552ACF-D36C-4F42-BF4B-D56DBDAA0A4E}"/>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F9700563-674C-44F1-BB0D-E14E880FA47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B52102E-5FC8-4396-AB61-16C0BE93449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7FE16FD2-4662-44F5-8175-40ABCA5CAAF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84B90066-A67F-4F30-9195-66BE5DCE773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E3C1621F-FDE5-420F-931C-9B37EB792DE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9" name="Graphic 168">
            <a:extLst>
              <a:ext uri="{FF2B5EF4-FFF2-40B4-BE49-F238E27FC236}">
                <a16:creationId xmlns:a16="http://schemas.microsoft.com/office/drawing/2014/main" id="{41B4ACD2-791A-432A-A43E-D0840736B7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1043" y="4097470"/>
            <a:ext cx="595207" cy="601216"/>
          </a:xfrm>
          <a:prstGeom prst="rect">
            <a:avLst/>
          </a:prstGeom>
        </p:spPr>
      </p:pic>
      <p:sp>
        <p:nvSpPr>
          <p:cNvPr id="79" name="Rectangle 78">
            <a:hlinkClick r:id="rId10" action="ppaction://hlinksldjump"/>
            <a:extLst>
              <a:ext uri="{FF2B5EF4-FFF2-40B4-BE49-F238E27FC236}">
                <a16:creationId xmlns:a16="http://schemas.microsoft.com/office/drawing/2014/main" id="{BBA3012B-A633-45F6-A887-CA70A8AC00F5}"/>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1" action="ppaction://hlinksldjump"/>
            <a:extLst>
              <a:ext uri="{FF2B5EF4-FFF2-40B4-BE49-F238E27FC236}">
                <a16:creationId xmlns:a16="http://schemas.microsoft.com/office/drawing/2014/main" id="{6B152F37-F5D6-45F6-ADF6-2734007A12A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2" action="ppaction://hlinksldjump"/>
            <a:extLst>
              <a:ext uri="{FF2B5EF4-FFF2-40B4-BE49-F238E27FC236}">
                <a16:creationId xmlns:a16="http://schemas.microsoft.com/office/drawing/2014/main" id="{26948407-1D2C-43B7-A33B-68A9760F6679}"/>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13" action="ppaction://hlinksldjump"/>
            <a:extLst>
              <a:ext uri="{FF2B5EF4-FFF2-40B4-BE49-F238E27FC236}">
                <a16:creationId xmlns:a16="http://schemas.microsoft.com/office/drawing/2014/main" id="{7E5D379A-D73D-4622-A0B8-716349F323A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265127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2" name="Rectangle: Rounded Corners 1">
            <a:extLst>
              <a:ext uri="{FF2B5EF4-FFF2-40B4-BE49-F238E27FC236}">
                <a16:creationId xmlns:a16="http://schemas.microsoft.com/office/drawing/2014/main" id="{A441A870-F1F8-40D6-B8FB-DFEDFD5B6365}"/>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 directory</a:t>
            </a:r>
          </a:p>
        </p:txBody>
      </p:sp>
      <p:sp>
        <p:nvSpPr>
          <p:cNvPr id="20" name="Rectangle: Rounded Corners 19">
            <a:extLst>
              <a:ext uri="{FF2B5EF4-FFF2-40B4-BE49-F238E27FC236}">
                <a16:creationId xmlns:a16="http://schemas.microsoft.com/office/drawing/2014/main" id="{5F37634F-194D-4356-A360-7C460FE66DCC}"/>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Add a code file</a:t>
            </a:r>
          </a:p>
        </p:txBody>
      </p:sp>
      <p:sp>
        <p:nvSpPr>
          <p:cNvPr id="21" name="Rectangle: Rounded Corners 20">
            <a:extLst>
              <a:ext uri="{FF2B5EF4-FFF2-40B4-BE49-F238E27FC236}">
                <a16:creationId xmlns:a16="http://schemas.microsoft.com/office/drawing/2014/main" id="{BE997ACE-41A8-456D-AED9-A67208A63A37}"/>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41" name="Diamond 40">
            <a:extLst>
              <a:ext uri="{FF2B5EF4-FFF2-40B4-BE49-F238E27FC236}">
                <a16:creationId xmlns:a16="http://schemas.microsoft.com/office/drawing/2014/main" id="{FE24EF66-AF83-45F1-A1C1-A497BA913628}"/>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code container chart </a:t>
            </a:r>
          </a:p>
        </p:txBody>
      </p:sp>
      <p:sp>
        <p:nvSpPr>
          <p:cNvPr id="23" name="Rectangle: Rounded Corners 22">
            <a:extLst>
              <a:ext uri="{FF2B5EF4-FFF2-40B4-BE49-F238E27FC236}">
                <a16:creationId xmlns:a16="http://schemas.microsoft.com/office/drawing/2014/main" id="{53BF8551-05B0-4775-A48B-13F0A127923E}"/>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24" name="Rectangle: Rounded Corners 23">
            <a:extLst>
              <a:ext uri="{FF2B5EF4-FFF2-40B4-BE49-F238E27FC236}">
                <a16:creationId xmlns:a16="http://schemas.microsoft.com/office/drawing/2014/main" id="{13639DFA-EB8A-4D7B-9BA4-60BECA05B16A}"/>
              </a:ext>
            </a:extLst>
          </p:cNvPr>
          <p:cNvSpPr/>
          <p:nvPr/>
        </p:nvSpPr>
        <p:spPr bwMode="auto">
          <a:xfrm>
            <a:off x="7489700"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commit</a:t>
            </a:r>
          </a:p>
        </p:txBody>
      </p:sp>
      <p:sp>
        <p:nvSpPr>
          <p:cNvPr id="27" name="Diamond 26">
            <a:extLst>
              <a:ext uri="{FF2B5EF4-FFF2-40B4-BE49-F238E27FC236}">
                <a16:creationId xmlns:a16="http://schemas.microsoft.com/office/drawing/2014/main" id="{01F7A6C6-1AE4-4873-97B4-E76BDF677A53}"/>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0" name="Straight Arrow Connector 9">
            <a:extLst>
              <a:ext uri="{FF2B5EF4-FFF2-40B4-BE49-F238E27FC236}">
                <a16:creationId xmlns:a16="http://schemas.microsoft.com/office/drawing/2014/main" id="{4D98413B-DFEF-4DD3-801A-31CD593CC5A3}"/>
              </a:ext>
            </a:extLst>
          </p:cNvPr>
          <p:cNvCxnSpPr>
            <a:stCxn id="2" idx="3"/>
            <a:endCxn id="20"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0B7B9FD-F505-4730-9483-4CC0C16072EC}"/>
              </a:ext>
            </a:extLst>
          </p:cNvPr>
          <p:cNvCxnSpPr>
            <a:cxnSpLocks/>
            <a:stCxn id="20" idx="3"/>
            <a:endCxn id="21"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818AAEF-A347-4283-AAFC-04D203C2C8AE}"/>
              </a:ext>
            </a:extLst>
          </p:cNvPr>
          <p:cNvCxnSpPr>
            <a:cxnSpLocks/>
            <a:stCxn id="23" idx="1"/>
            <a:endCxn id="24" idx="3"/>
          </p:cNvCxnSpPr>
          <p:nvPr/>
        </p:nvCxnSpPr>
        <p:spPr>
          <a:xfrm flipH="1">
            <a:off x="9148086"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CD5661E-0A17-48A3-930C-1E1971E2DF51}"/>
              </a:ext>
            </a:extLst>
          </p:cNvPr>
          <p:cNvCxnSpPr>
            <a:cxnSpLocks/>
            <a:stCxn id="24" idx="1"/>
            <a:endCxn id="27" idx="3"/>
          </p:cNvCxnSpPr>
          <p:nvPr/>
        </p:nvCxnSpPr>
        <p:spPr>
          <a:xfrm flipH="1">
            <a:off x="6801722"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2E04AE-BE20-4A00-A918-C00090138CE2}"/>
              </a:ext>
            </a:extLst>
          </p:cNvPr>
          <p:cNvCxnSpPr>
            <a:cxnSpLocks/>
            <a:stCxn id="27" idx="1"/>
            <a:endCxn id="60"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A860010-4D49-4C43-9620-773676FEA5EE}"/>
              </a:ext>
            </a:extLst>
          </p:cNvPr>
          <p:cNvCxnSpPr>
            <a:cxnSpLocks/>
            <a:stCxn id="27" idx="2"/>
            <a:endCxn id="41"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CE0ECB0-8C4E-45FA-A50D-CFCF9B030BED}"/>
              </a:ext>
            </a:extLst>
          </p:cNvPr>
          <p:cNvCxnSpPr>
            <a:cxnSpLocks/>
            <a:stCxn id="41" idx="3"/>
            <a:endCxn id="23"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8EC7433B-78B4-450C-9CF9-24752D3BA2D4}"/>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65" name="Straight Arrow Connector 64">
            <a:extLst>
              <a:ext uri="{FF2B5EF4-FFF2-40B4-BE49-F238E27FC236}">
                <a16:creationId xmlns:a16="http://schemas.microsoft.com/office/drawing/2014/main" id="{AB42453B-8985-4BFA-ADB0-89D9D80D76AA}"/>
              </a:ext>
            </a:extLst>
          </p:cNvPr>
          <p:cNvCxnSpPr>
            <a:cxnSpLocks/>
            <a:stCxn id="60" idx="2"/>
            <a:endCxn id="85"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8730D0-487F-452D-B6FB-E9D0F72D04A9}"/>
              </a:ext>
            </a:extLst>
          </p:cNvPr>
          <p:cNvCxnSpPr>
            <a:cxnSpLocks/>
            <a:stCxn id="21" idx="2"/>
            <a:endCxn id="23"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A42E27-DAA5-460B-A2B2-0DC15C5112E4}"/>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75" name="Rectangle 74">
            <a:extLst>
              <a:ext uri="{FF2B5EF4-FFF2-40B4-BE49-F238E27FC236}">
                <a16:creationId xmlns:a16="http://schemas.microsoft.com/office/drawing/2014/main" id="{0EE239C8-3463-4389-92C2-0556CBBE8E26}"/>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76" name="Rectangle 75">
            <a:extLst>
              <a:ext uri="{FF2B5EF4-FFF2-40B4-BE49-F238E27FC236}">
                <a16:creationId xmlns:a16="http://schemas.microsoft.com/office/drawing/2014/main" id="{5732462E-434C-45CB-A45F-CA9ECDDF99F2}"/>
              </a:ext>
            </a:extLst>
          </p:cNvPr>
          <p:cNvSpPr/>
          <p:nvPr/>
        </p:nvSpPr>
        <p:spPr>
          <a:xfrm>
            <a:off x="2778290" y="1465198"/>
            <a:ext cx="1205458"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New code directory</a:t>
            </a:r>
          </a:p>
        </p:txBody>
      </p:sp>
      <p:cxnSp>
        <p:nvCxnSpPr>
          <p:cNvPr id="77" name="Straight Arrow Connector 76">
            <a:extLst>
              <a:ext uri="{FF2B5EF4-FFF2-40B4-BE49-F238E27FC236}">
                <a16:creationId xmlns:a16="http://schemas.microsoft.com/office/drawing/2014/main" id="{1D06A4CE-AD0E-4C73-9D40-9F312D849E47}"/>
              </a:ext>
            </a:extLst>
          </p:cNvPr>
          <p:cNvCxnSpPr>
            <a:cxnSpLocks/>
          </p:cNvCxnSpPr>
          <p:nvPr/>
        </p:nvCxnSpPr>
        <p:spPr>
          <a:xfrm>
            <a:off x="2940170"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3AC1AA5-7978-4554-903C-A19C7DBF21DA}"/>
              </a:ext>
            </a:extLst>
          </p:cNvPr>
          <p:cNvSpPr/>
          <p:nvPr/>
        </p:nvSpPr>
        <p:spPr>
          <a:xfrm>
            <a:off x="6307178" y="1465198"/>
            <a:ext cx="1070806"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Create a code file</a:t>
            </a:r>
          </a:p>
        </p:txBody>
      </p:sp>
      <p:cxnSp>
        <p:nvCxnSpPr>
          <p:cNvPr id="80" name="Straight Arrow Connector 79">
            <a:extLst>
              <a:ext uri="{FF2B5EF4-FFF2-40B4-BE49-F238E27FC236}">
                <a16:creationId xmlns:a16="http://schemas.microsoft.com/office/drawing/2014/main" id="{5C54C0A3-B3D1-4130-9807-D90FAAF88FA0}"/>
              </a:ext>
            </a:extLst>
          </p:cNvPr>
          <p:cNvCxnSpPr>
            <a:cxnSpLocks/>
          </p:cNvCxnSpPr>
          <p:nvPr/>
        </p:nvCxnSpPr>
        <p:spPr>
          <a:xfrm>
            <a:off x="6469057"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B0D60EE-D4FC-4551-8F75-4FA47E8EB931}"/>
              </a:ext>
            </a:extLst>
          </p:cNvPr>
          <p:cNvSpPr/>
          <p:nvPr/>
        </p:nvSpPr>
        <p:spPr>
          <a:xfrm>
            <a:off x="9836066" y="1465197"/>
            <a:ext cx="1817456" cy="579315"/>
          </a:xfrm>
          <a:prstGeom prst="rect">
            <a:avLst/>
          </a:prstGeom>
        </p:spPr>
        <p:txBody>
          <a:bodyPr wrap="squar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Draft creates a </a:t>
            </a:r>
            <a:r>
              <a:rPr lang="en-US" sz="1176" dirty="0" err="1">
                <a:solidFill>
                  <a:srgbClr val="505050"/>
                </a:solidFill>
                <a:latin typeface="Segoe UI"/>
                <a:cs typeface="Segoe UI Semibold" panose="020B0702040204020203" pitchFamily="34" charset="0"/>
              </a:rPr>
              <a:t>dockerfile</a:t>
            </a:r>
            <a:r>
              <a:rPr lang="en-US" sz="1176" dirty="0">
                <a:solidFill>
                  <a:srgbClr val="505050"/>
                </a:solidFill>
                <a:latin typeface="Segoe UI"/>
                <a:cs typeface="Segoe UI Semibold" panose="020B0702040204020203" pitchFamily="34" charset="0"/>
              </a:rPr>
              <a:t> and a Helm chart for service composition</a:t>
            </a:r>
          </a:p>
        </p:txBody>
      </p:sp>
      <p:cxnSp>
        <p:nvCxnSpPr>
          <p:cNvPr id="82" name="Straight Arrow Connector 81">
            <a:extLst>
              <a:ext uri="{FF2B5EF4-FFF2-40B4-BE49-F238E27FC236}">
                <a16:creationId xmlns:a16="http://schemas.microsoft.com/office/drawing/2014/main" id="{E1881BB1-7B0C-4BDB-B3C3-29B6AFC2CF8E}"/>
              </a:ext>
            </a:extLst>
          </p:cNvPr>
          <p:cNvCxnSpPr>
            <a:cxnSpLocks/>
          </p:cNvCxnSpPr>
          <p:nvPr/>
        </p:nvCxnSpPr>
        <p:spPr>
          <a:xfrm>
            <a:off x="9997945" y="2060184"/>
            <a:ext cx="0" cy="274786"/>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721D0267-9FE7-4D55-9256-10F65F53740F}"/>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89" name="Rectangle: Rounded Corners 88">
            <a:extLst>
              <a:ext uri="{FF2B5EF4-FFF2-40B4-BE49-F238E27FC236}">
                <a16:creationId xmlns:a16="http://schemas.microsoft.com/office/drawing/2014/main" id="{A47FF44A-CCB6-4B1A-A314-70AE74FCFB44}"/>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1" name="Rectangle: Rounded Corners 90">
            <a:extLst>
              <a:ext uri="{FF2B5EF4-FFF2-40B4-BE49-F238E27FC236}">
                <a16:creationId xmlns:a16="http://schemas.microsoft.com/office/drawing/2014/main" id="{E1961C7F-BC87-4EAE-A4A9-3BE9A404D5DF}"/>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2" name="Rectangle: Rounded Corners 91">
            <a:extLst>
              <a:ext uri="{FF2B5EF4-FFF2-40B4-BE49-F238E27FC236}">
                <a16:creationId xmlns:a16="http://schemas.microsoft.com/office/drawing/2014/main" id="{ADC5E24A-1CE0-44D5-9C1F-DF08F1A19C21}"/>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id="{2425018A-588D-4A51-829C-F70A4D95B9D7}"/>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94" name="Rectangle 93">
            <a:extLst>
              <a:ext uri="{FF2B5EF4-FFF2-40B4-BE49-F238E27FC236}">
                <a16:creationId xmlns:a16="http://schemas.microsoft.com/office/drawing/2014/main" id="{37B56893-6251-4922-9886-CC55D148505E}"/>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95" name="Rectangle 94">
            <a:extLst>
              <a:ext uri="{FF2B5EF4-FFF2-40B4-BE49-F238E27FC236}">
                <a16:creationId xmlns:a16="http://schemas.microsoft.com/office/drawing/2014/main" id="{FAEC6302-4BF3-4EA0-B774-D5CCEF66C53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50" name="Rectangle 49">
            <a:extLst>
              <a:ext uri="{FF2B5EF4-FFF2-40B4-BE49-F238E27FC236}">
                <a16:creationId xmlns:a16="http://schemas.microsoft.com/office/drawing/2014/main" id="{BFAD5AFB-026B-4B22-B250-D866D614734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D2223EC5-9C18-40E6-B5F2-C68FB3A65C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5D83E88A-2B41-48CA-8676-05FFAD95E32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6" name="Rectangle: Rounded Corners 55">
            <a:extLst>
              <a:ext uri="{FF2B5EF4-FFF2-40B4-BE49-F238E27FC236}">
                <a16:creationId xmlns:a16="http://schemas.microsoft.com/office/drawing/2014/main" id="{74511266-2619-4CA6-BD77-226DFD99363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7" name="Rectangle: Rounded Corners 56">
            <a:extLst>
              <a:ext uri="{FF2B5EF4-FFF2-40B4-BE49-F238E27FC236}">
                <a16:creationId xmlns:a16="http://schemas.microsoft.com/office/drawing/2014/main" id="{0686DD7B-C635-4F15-B7A6-9486A886B8B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8" name="Rectangle: Rounded Corners 57">
            <a:extLst>
              <a:ext uri="{FF2B5EF4-FFF2-40B4-BE49-F238E27FC236}">
                <a16:creationId xmlns:a16="http://schemas.microsoft.com/office/drawing/2014/main" id="{9B8F121F-227C-40D1-8E8C-5A10CDBA5FD1}"/>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99" name="Group 98">
            <a:extLst>
              <a:ext uri="{FF2B5EF4-FFF2-40B4-BE49-F238E27FC236}">
                <a16:creationId xmlns:a16="http://schemas.microsoft.com/office/drawing/2014/main" id="{322ACC5B-DB5B-47D8-ABF1-B7AAE31AD85B}"/>
              </a:ext>
            </a:extLst>
          </p:cNvPr>
          <p:cNvGrpSpPr/>
          <p:nvPr/>
        </p:nvGrpSpPr>
        <p:grpSpPr>
          <a:xfrm>
            <a:off x="718982" y="1649453"/>
            <a:ext cx="573162" cy="508369"/>
            <a:chOff x="2878931" y="2940843"/>
            <a:chExt cx="1095375" cy="971550"/>
          </a:xfrm>
        </p:grpSpPr>
        <p:sp>
          <p:nvSpPr>
            <p:cNvPr id="100" name="Freeform: Shape 99">
              <a:extLst>
                <a:ext uri="{FF2B5EF4-FFF2-40B4-BE49-F238E27FC236}">
                  <a16:creationId xmlns:a16="http://schemas.microsoft.com/office/drawing/2014/main" id="{D33F192E-91A3-4988-8033-D18FF72D125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085221E4-203D-4BCB-A7D8-5C5E5F00860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0D34C0C4-3035-49ED-92B5-BA0AD0E7352B}"/>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1F1F275C-5608-4229-92B2-FE539CA8EE9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28E4DC8-EA61-45EB-A8B1-15ABC475FC2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101680D-8644-4870-9733-80211849B8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B7A61D-B03E-444C-8924-55A234CCAE5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43C9CBDE-767F-4B99-9C57-DC165CADD41B}"/>
              </a:ext>
            </a:extLst>
          </p:cNvPr>
          <p:cNvGrpSpPr/>
          <p:nvPr/>
        </p:nvGrpSpPr>
        <p:grpSpPr>
          <a:xfrm>
            <a:off x="750744" y="5449176"/>
            <a:ext cx="610269" cy="540751"/>
            <a:chOff x="4360069" y="2943701"/>
            <a:chExt cx="1095375" cy="970597"/>
          </a:xfrm>
        </p:grpSpPr>
        <p:sp>
          <p:nvSpPr>
            <p:cNvPr id="108" name="Freeform: Shape 107">
              <a:extLst>
                <a:ext uri="{FF2B5EF4-FFF2-40B4-BE49-F238E27FC236}">
                  <a16:creationId xmlns:a16="http://schemas.microsoft.com/office/drawing/2014/main" id="{A1FA1121-6727-4F66-910C-67F9CFD6DC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929E213-D661-404B-A006-FEC36373125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1A869DB3-1FBC-42BE-8CF0-0401DF20A57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73ACDC79-839E-4ED6-8A1C-C4F2BE09B34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E5E63B04-335F-4864-BF43-4055E800090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91DAEAA-A617-4F8F-830F-BDC1C7F3003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4" name="Group 113">
            <a:extLst>
              <a:ext uri="{FF2B5EF4-FFF2-40B4-BE49-F238E27FC236}">
                <a16:creationId xmlns:a16="http://schemas.microsoft.com/office/drawing/2014/main" id="{85DD5BDC-99E5-4E17-84FA-49B99A30C9B8}"/>
              </a:ext>
            </a:extLst>
          </p:cNvPr>
          <p:cNvGrpSpPr/>
          <p:nvPr/>
        </p:nvGrpSpPr>
        <p:grpSpPr>
          <a:xfrm>
            <a:off x="689250" y="2921163"/>
            <a:ext cx="647376" cy="513072"/>
            <a:chOff x="3517678" y="3062050"/>
            <a:chExt cx="1225868" cy="971550"/>
          </a:xfrm>
        </p:grpSpPr>
        <p:sp>
          <p:nvSpPr>
            <p:cNvPr id="115" name="Freeform: Shape 114">
              <a:extLst>
                <a:ext uri="{FF2B5EF4-FFF2-40B4-BE49-F238E27FC236}">
                  <a16:creationId xmlns:a16="http://schemas.microsoft.com/office/drawing/2014/main" id="{EF4EF0F5-5590-4203-988F-D07DE8E0394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C95401C-03A7-4C90-BED7-BCDE5F0E7D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0BA701C6-7BEA-4D6F-B206-5B973B099C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95161888-9B27-4E8C-B5C4-26A7C53FF55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1AD2A564-50A5-4153-A0FF-158057C9DFC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253D8147-4658-4E80-8953-81080C21165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8D4EF756-D278-4BE3-ABF6-064FF1F4A0B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734EA4C5-4DBD-4A4C-802D-649886AFEBC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DD746786-7D45-4AD3-89B2-1F8EBBD30E6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A9654CA5-8E38-45B1-80A7-BED868B58B0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92AFCCCA-C774-48E4-AE41-423E84727B4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F285F607-047C-4BCE-A76F-1CDC770C0A1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918D871D-2644-4C18-8683-F4C335E15D9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28" name="Graphic 127">
            <a:extLst>
              <a:ext uri="{FF2B5EF4-FFF2-40B4-BE49-F238E27FC236}">
                <a16:creationId xmlns:a16="http://schemas.microsoft.com/office/drawing/2014/main" id="{5140F0B0-4496-490A-BC7D-416507466F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30" name="Rectangle 129">
            <a:hlinkClick r:id="rId5" action="ppaction://hlinksldjump"/>
            <a:extLst>
              <a:ext uri="{FF2B5EF4-FFF2-40B4-BE49-F238E27FC236}">
                <a16:creationId xmlns:a16="http://schemas.microsoft.com/office/drawing/2014/main" id="{7ABBE800-A73F-46F3-932F-19E55DD2B4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a:hlinkClick r:id="rId6" action="ppaction://hlinksldjump"/>
            <a:extLst>
              <a:ext uri="{FF2B5EF4-FFF2-40B4-BE49-F238E27FC236}">
                <a16:creationId xmlns:a16="http://schemas.microsoft.com/office/drawing/2014/main" id="{3F0B18A5-C84C-42DB-B7B3-80B0CBEF01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a:hlinkClick r:id="rId7" action="ppaction://hlinksldjump"/>
            <a:extLst>
              <a:ext uri="{FF2B5EF4-FFF2-40B4-BE49-F238E27FC236}">
                <a16:creationId xmlns:a16="http://schemas.microsoft.com/office/drawing/2014/main" id="{C2F55F30-C81D-4D2F-9994-3823876BEFE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a:hlinkClick r:id="rId8" action="ppaction://hlinksldjump"/>
            <a:extLst>
              <a:ext uri="{FF2B5EF4-FFF2-40B4-BE49-F238E27FC236}">
                <a16:creationId xmlns:a16="http://schemas.microsoft.com/office/drawing/2014/main" id="{750A555E-8153-4656-941D-36AD142BD07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2947FD89-8587-6945-BFD9-90C21F4982B4}"/>
              </a:ext>
            </a:extLst>
          </p:cNvPr>
          <p:cNvGrpSpPr/>
          <p:nvPr/>
        </p:nvGrpSpPr>
        <p:grpSpPr>
          <a:xfrm>
            <a:off x="379808" y="375301"/>
            <a:ext cx="1332040" cy="1058813"/>
            <a:chOff x="379808" y="375301"/>
            <a:chExt cx="1332040" cy="1058813"/>
          </a:xfrm>
        </p:grpSpPr>
        <p:sp>
          <p:nvSpPr>
            <p:cNvPr id="135" name="Rectangle: Rounded Corners 112">
              <a:extLst>
                <a:ext uri="{FF2B5EF4-FFF2-40B4-BE49-F238E27FC236}">
                  <a16:creationId xmlns:a16="http://schemas.microsoft.com/office/drawing/2014/main" id="{CE7B5944-7B57-3740-8E31-4C009172BDC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36" name="Group 135">
              <a:extLst>
                <a:ext uri="{FF2B5EF4-FFF2-40B4-BE49-F238E27FC236}">
                  <a16:creationId xmlns:a16="http://schemas.microsoft.com/office/drawing/2014/main" id="{B2792B69-44BB-CD44-A882-E54C4A6DCD3E}"/>
                </a:ext>
              </a:extLst>
            </p:cNvPr>
            <p:cNvGrpSpPr/>
            <p:nvPr/>
          </p:nvGrpSpPr>
          <p:grpSpPr>
            <a:xfrm>
              <a:off x="772555" y="375301"/>
              <a:ext cx="547979" cy="528905"/>
              <a:chOff x="2368476" y="589018"/>
              <a:chExt cx="1012508" cy="977265"/>
            </a:xfrm>
          </p:grpSpPr>
          <p:sp>
            <p:nvSpPr>
              <p:cNvPr id="137" name="Freeform: Shape 118">
                <a:extLst>
                  <a:ext uri="{FF2B5EF4-FFF2-40B4-BE49-F238E27FC236}">
                    <a16:creationId xmlns:a16="http://schemas.microsoft.com/office/drawing/2014/main" id="{36574570-92B1-5B4D-820A-5B7A71BC8CC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19">
                <a:extLst>
                  <a:ext uri="{FF2B5EF4-FFF2-40B4-BE49-F238E27FC236}">
                    <a16:creationId xmlns:a16="http://schemas.microsoft.com/office/drawing/2014/main" id="{C0889867-D83A-4043-ADF0-2978D0D258D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20">
                <a:extLst>
                  <a:ext uri="{FF2B5EF4-FFF2-40B4-BE49-F238E27FC236}">
                    <a16:creationId xmlns:a16="http://schemas.microsoft.com/office/drawing/2014/main" id="{F037CEBD-11F0-C743-BEFD-8F0BA448063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21">
                <a:extLst>
                  <a:ext uri="{FF2B5EF4-FFF2-40B4-BE49-F238E27FC236}">
                    <a16:creationId xmlns:a16="http://schemas.microsoft.com/office/drawing/2014/main" id="{7BB4F420-8833-8D42-9834-39F53029E825}"/>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2">
                <a:extLst>
                  <a:ext uri="{FF2B5EF4-FFF2-40B4-BE49-F238E27FC236}">
                    <a16:creationId xmlns:a16="http://schemas.microsoft.com/office/drawing/2014/main" id="{4A67FAF5-3E02-AE4B-BAEA-FE79F59B45B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3">
                <a:extLst>
                  <a:ext uri="{FF2B5EF4-FFF2-40B4-BE49-F238E27FC236}">
                    <a16:creationId xmlns:a16="http://schemas.microsoft.com/office/drawing/2014/main" id="{91B1FD57-6524-894B-B76B-25DADF47C020}"/>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4">
                <a:extLst>
                  <a:ext uri="{FF2B5EF4-FFF2-40B4-BE49-F238E27FC236}">
                    <a16:creationId xmlns:a16="http://schemas.microsoft.com/office/drawing/2014/main" id="{7B690BDD-A572-4D49-AD51-00E7C304C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5">
                <a:extLst>
                  <a:ext uri="{FF2B5EF4-FFF2-40B4-BE49-F238E27FC236}">
                    <a16:creationId xmlns:a16="http://schemas.microsoft.com/office/drawing/2014/main" id="{F5748DCE-474D-2340-842F-1C7C2FE5B0E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26">
                <a:extLst>
                  <a:ext uri="{FF2B5EF4-FFF2-40B4-BE49-F238E27FC236}">
                    <a16:creationId xmlns:a16="http://schemas.microsoft.com/office/drawing/2014/main" id="{B1258DCD-5D8C-1642-9FD3-C3A582A5007E}"/>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27">
                <a:extLst>
                  <a:ext uri="{FF2B5EF4-FFF2-40B4-BE49-F238E27FC236}">
                    <a16:creationId xmlns:a16="http://schemas.microsoft.com/office/drawing/2014/main" id="{D8CEFF88-7996-5F4D-92E1-418D836ADF7F}"/>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28">
                <a:extLst>
                  <a:ext uri="{FF2B5EF4-FFF2-40B4-BE49-F238E27FC236}">
                    <a16:creationId xmlns:a16="http://schemas.microsoft.com/office/drawing/2014/main" id="{754ED310-6E1C-FE4F-B05F-799376D79CB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29">
                <a:extLst>
                  <a:ext uri="{FF2B5EF4-FFF2-40B4-BE49-F238E27FC236}">
                    <a16:creationId xmlns:a16="http://schemas.microsoft.com/office/drawing/2014/main" id="{0D735E32-0F60-B344-8EA2-388B235BE9D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0">
                <a:extLst>
                  <a:ext uri="{FF2B5EF4-FFF2-40B4-BE49-F238E27FC236}">
                    <a16:creationId xmlns:a16="http://schemas.microsoft.com/office/drawing/2014/main" id="{CA15DC27-D009-7049-A709-54754136E4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1">
                <a:extLst>
                  <a:ext uri="{FF2B5EF4-FFF2-40B4-BE49-F238E27FC236}">
                    <a16:creationId xmlns:a16="http://schemas.microsoft.com/office/drawing/2014/main" id="{A8F95B3E-4B60-6E43-A305-064796292C6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2">
                <a:extLst>
                  <a:ext uri="{FF2B5EF4-FFF2-40B4-BE49-F238E27FC236}">
                    <a16:creationId xmlns:a16="http://schemas.microsoft.com/office/drawing/2014/main" id="{2489A926-077C-3248-A712-EFE7027326B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3">
                <a:extLst>
                  <a:ext uri="{FF2B5EF4-FFF2-40B4-BE49-F238E27FC236}">
                    <a16:creationId xmlns:a16="http://schemas.microsoft.com/office/drawing/2014/main" id="{1463EB4D-BB1E-0545-824D-C22A5EB2C27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4">
                <a:extLst>
                  <a:ext uri="{FF2B5EF4-FFF2-40B4-BE49-F238E27FC236}">
                    <a16:creationId xmlns:a16="http://schemas.microsoft.com/office/drawing/2014/main" id="{51317473-A2C8-7F47-9C0D-3943537B51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35">
                <a:extLst>
                  <a:ext uri="{FF2B5EF4-FFF2-40B4-BE49-F238E27FC236}">
                    <a16:creationId xmlns:a16="http://schemas.microsoft.com/office/drawing/2014/main" id="{CDCC1376-D07D-2C46-B1F6-C7FCF3D9F20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36">
                <a:extLst>
                  <a:ext uri="{FF2B5EF4-FFF2-40B4-BE49-F238E27FC236}">
                    <a16:creationId xmlns:a16="http://schemas.microsoft.com/office/drawing/2014/main" id="{737F203B-41A5-8048-9C0E-5958AAE9DA1D}"/>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37">
                <a:extLst>
                  <a:ext uri="{FF2B5EF4-FFF2-40B4-BE49-F238E27FC236}">
                    <a16:creationId xmlns:a16="http://schemas.microsoft.com/office/drawing/2014/main" id="{1C886563-2CC6-C342-9486-63CBD6534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38">
                <a:extLst>
                  <a:ext uri="{FF2B5EF4-FFF2-40B4-BE49-F238E27FC236}">
                    <a16:creationId xmlns:a16="http://schemas.microsoft.com/office/drawing/2014/main" id="{61D363C5-1D9C-5141-9161-B056128A926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1165339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a:xfrm>
            <a:off x="825102" y="79111"/>
            <a:ext cx="10515600" cy="1325563"/>
          </a:xfrm>
        </p:spPr>
        <p:txBody>
          <a:bodyPr/>
          <a:lstStyle/>
          <a:p>
            <a:r>
              <a:rPr lang="en-US" sz="4800" dirty="0">
                <a:solidFill>
                  <a:schemeClr val="accent6">
                    <a:lumMod val="50000"/>
                  </a:schemeClr>
                </a:solidFill>
                <a:latin typeface="Segoe UI Semibold" panose="020B0702040204020203" pitchFamily="34" charset="0"/>
              </a:rPr>
              <a:t>From</a:t>
            </a:r>
            <a:r>
              <a:rPr lang="en-US" sz="4800" dirty="0">
                <a:solidFill>
                  <a:schemeClr val="accent1"/>
                </a:solidFill>
                <a:latin typeface="Segoe UI Semibold" panose="020B0702040204020203" pitchFamily="34" charset="0"/>
              </a:rPr>
              <a:t> traditional app </a:t>
            </a:r>
            <a:r>
              <a:rPr lang="en-US" sz="4800" dirty="0">
                <a:solidFill>
                  <a:schemeClr val="accent6">
                    <a:lumMod val="50000"/>
                  </a:schemeClr>
                </a:solidFill>
                <a:latin typeface="Segoe UI Semibold" panose="020B0702040204020203" pitchFamily="34" charset="0"/>
              </a:rPr>
              <a:t>to</a:t>
            </a:r>
            <a:r>
              <a:rPr lang="en-US" sz="4800" dirty="0">
                <a:solidFill>
                  <a:schemeClr val="accent1"/>
                </a:solidFill>
                <a:latin typeface="Segoe UI Semibold" panose="020B0702040204020203" pitchFamily="34" charset="0"/>
              </a:rPr>
              <a:t>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1356526" y="1344748"/>
            <a:ext cx="8789541" cy="4089224"/>
            <a:chOff x="628701" y="1916841"/>
            <a:chExt cx="8965790" cy="4171221"/>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89621" tIns="89621" rIns="89621" bIns="89621" anchor="ctr" anchorCtr="0">
                  <a:noAutofit/>
                </a:bodyPr>
                <a:lstStyle/>
                <a:p>
                  <a:pPr algn="ctr" defTabSz="914367">
                    <a:buClr>
                      <a:srgbClr val="FFFFFF"/>
                    </a:buClr>
                    <a:buSzPct val="25000"/>
                    <a:defRPr/>
                  </a:pPr>
                  <a:r>
                    <a:rPr lang="en" sz="1600" kern="0" dirty="0">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7804350" y="2413747"/>
              <a:ext cx="1790141" cy="3615271"/>
              <a:chOff x="7804350" y="2413747"/>
              <a:chExt cx="1790141" cy="3615271"/>
            </a:xfrm>
          </p:grpSpPr>
          <p:sp>
            <p:nvSpPr>
              <p:cNvPr id="6" name="Shape 594">
                <a:extLst>
                  <a:ext uri="{FF2B5EF4-FFF2-40B4-BE49-F238E27FC236}">
                    <a16:creationId xmlns:a16="http://schemas.microsoft.com/office/drawing/2014/main" id="{83D40CF3-FEAA-473F-AFBC-94E5BEB20821}"/>
                  </a:ext>
                </a:extLst>
              </p:cNvPr>
              <p:cNvSpPr txBox="1"/>
              <p:nvPr/>
            </p:nvSpPr>
            <p:spPr>
              <a:xfrm>
                <a:off x="7804350" y="3809814"/>
                <a:ext cx="1790141"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a:t>
                </a:r>
                <a:br>
                  <a:rPr lang="en" sz="1568" b="1" dirty="0">
                    <a:latin typeface="Segoe UI" panose="020B0502040204020203" pitchFamily="34" charset="0"/>
                    <a:ea typeface="Quattrocento Sans"/>
                    <a:cs typeface="Segoe UI" panose="020B0502040204020203" pitchFamily="34" charset="0"/>
                    <a:sym typeface="Quattrocento Sans"/>
                  </a:rPr>
                </a:br>
                <a:r>
                  <a:rPr lang="en" sz="1568" b="1" dirty="0" err="1">
                    <a:latin typeface="Segoe UI" panose="020B0502040204020203" pitchFamily="34" charset="0"/>
                    <a:ea typeface="Quattrocento Sans"/>
                    <a:cs typeface="Segoe UI" panose="020B0502040204020203" pitchFamily="34" charset="0"/>
                    <a:sym typeface="Quattrocento Sans"/>
                  </a:rPr>
                  <a:t>Microservices</a:t>
                </a: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 sz="1568" dirty="0">
                    <a:latin typeface="Segoe UI" panose="020B0502040204020203" pitchFamily="34" charset="0"/>
                    <a:ea typeface="Quattrocento Sans"/>
                    <a:cs typeface="Segoe UI" panose="020B0502040204020203" pitchFamily="34" charset="0"/>
                    <a:sym typeface="Quattrocento Sans"/>
                  </a:rPr>
                  <a:t>Add new services </a:t>
                </a:r>
                <a:r>
                  <a:rPr lang="en" sz="1568" spc="-39" dirty="0">
                    <a:latin typeface="Segoe UI" panose="020B0502040204020203" pitchFamily="34" charset="0"/>
                    <a:ea typeface="Quattrocento Sans"/>
                    <a:cs typeface="Segoe UI" panose="020B0502040204020203" pitchFamily="34" charset="0"/>
                    <a:sym typeface="Quattrocento Sans"/>
                  </a:rPr>
                  <a:t>or start peeling off</a:t>
                </a:r>
                <a:r>
                  <a:rPr lang="en" sz="1568" dirty="0">
                    <a:latin typeface="Segoe UI" panose="020B0502040204020203" pitchFamily="34" charset="0"/>
                    <a:ea typeface="Quattrocento Sans"/>
                    <a:cs typeface="Segoe UI" panose="020B0502040204020203" pitchFamily="34" charset="0"/>
                    <a:sym typeface="Quattrocento Sans"/>
                  </a:rPr>
                  <a:t> </a:t>
                </a:r>
                <a:r>
                  <a:rPr lang="en" sz="1568" spc="69" dirty="0">
                    <a:latin typeface="Segoe UI" panose="020B0502040204020203" pitchFamily="34" charset="0"/>
                    <a:ea typeface="Quattrocento Sans"/>
                    <a:cs typeface="Segoe UI" panose="020B0502040204020203" pitchFamily="34" charset="0"/>
                    <a:sym typeface="Quattrocento Sans"/>
                  </a:rPr>
                  <a:t>services from </a:t>
                </a:r>
                <a:r>
                  <a:rPr lang="en" sz="1568" dirty="0">
                    <a:latin typeface="Segoe UI" panose="020B0502040204020203" pitchFamily="34" charset="0"/>
                    <a:ea typeface="Quattrocento Sans"/>
                    <a:cs typeface="Segoe UI" panose="020B0502040204020203" pitchFamily="34" charset="0"/>
                    <a:sym typeface="Quattrocento Sans"/>
                  </a:rPr>
                  <a:t>monolith</a:t>
                </a:r>
                <a:r>
                  <a:rPr lang="en-US" sz="1568" dirty="0" err="1">
                    <a:latin typeface="Segoe UI" panose="020B0502040204020203" pitchFamily="34" charset="0"/>
                    <a:ea typeface="Quattrocento Sans"/>
                    <a:cs typeface="Segoe UI" panose="020B0502040204020203" pitchFamily="34" charset="0"/>
                    <a:sym typeface="Quattrocento Sans"/>
                  </a:rPr>
                  <a:t>ic</a:t>
                </a:r>
                <a:r>
                  <a:rPr lang="en" sz="1568" dirty="0">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8083059" y="2413747"/>
                <a:ext cx="1299294" cy="973006"/>
                <a:chOff x="2415252" y="1521441"/>
                <a:chExt cx="1543039" cy="1155352"/>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3169327" y="181008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a:cxnSpLocks/>
                </p:cNvCxnSpPr>
                <p:nvPr/>
              </p:nvCxnSpPr>
              <p:spPr>
                <a:xfrm flipH="1" flipV="1">
                  <a:off x="3675482" y="1957513"/>
                  <a:ext cx="72000" cy="239027"/>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3147243" y="2512447"/>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2415252" y="1521441"/>
                  <a:ext cx="1543039" cy="1155352"/>
                  <a:chOff x="1780400" y="1564793"/>
                  <a:chExt cx="1543039" cy="1155352"/>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1780400" y="1918104"/>
                    <a:ext cx="739188" cy="725553"/>
                    <a:chOff x="-2848463" y="106673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2848463" y="106673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dirty="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26706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2576987"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4785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2383319" y="122219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2748805" y="1564793"/>
                    <a:ext cx="488462" cy="479415"/>
                    <a:chOff x="-3985441" y="1064253"/>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3985441" y="106425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3807639" y="1219714"/>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a:cxnSpLocks/>
                    </p:cNvCxnSpPr>
                    <p:nvPr/>
                  </p:nvCxnSpPr>
                  <p:spPr>
                    <a:xfrm rot="10800000">
                      <a:off x="-3434582"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3684810" y="1226715"/>
                      <a:ext cx="0" cy="319201"/>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2834977" y="2240730"/>
                    <a:ext cx="488462" cy="479415"/>
                    <a:chOff x="-4052403" y="1061093"/>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4052403" y="106109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3899233"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a:cxnSpLocks/>
                    </p:cNvCxnSpPr>
                    <p:nvPr/>
                  </p:nvCxnSpPr>
                  <p:spPr>
                    <a:xfrm rot="10800000">
                      <a:off x="-3713124" y="1208906"/>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3569745" y="1219717"/>
                      <a:ext cx="0" cy="319201"/>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0" name="Group 59">
              <a:extLst>
                <a:ext uri="{FF2B5EF4-FFF2-40B4-BE49-F238E27FC236}">
                  <a16:creationId xmlns:a16="http://schemas.microsoft.com/office/drawing/2014/main" id="{487599EA-E9C4-4B46-817D-CC9BDD7CB2E0}"/>
                </a:ext>
              </a:extLst>
            </p:cNvPr>
            <p:cNvGrpSpPr/>
            <p:nvPr/>
          </p:nvGrpSpPr>
          <p:grpSpPr>
            <a:xfrm>
              <a:off x="2599248" y="1916841"/>
              <a:ext cx="1679584" cy="4052854"/>
              <a:chOff x="2422224" y="1916841"/>
              <a:chExt cx="1679584" cy="4052854"/>
            </a:xfrm>
          </p:grpSpPr>
          <p:sp>
            <p:nvSpPr>
              <p:cNvPr id="5" name="Shape 593">
                <a:extLst>
                  <a:ext uri="{FF2B5EF4-FFF2-40B4-BE49-F238E27FC236}">
                    <a16:creationId xmlns:a16="http://schemas.microsoft.com/office/drawing/2014/main" id="{F48E40DE-0282-47B8-A9DC-3FFBD86EE46A}"/>
                  </a:ext>
                </a:extLst>
              </p:cNvPr>
              <p:cNvSpPr txBox="1"/>
              <p:nvPr/>
            </p:nvSpPr>
            <p:spPr>
              <a:xfrm>
                <a:off x="2422224" y="3750490"/>
                <a:ext cx="1679584" cy="2219205"/>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Infrastructure</a:t>
                </a:r>
              </a:p>
              <a:p>
                <a:pPr algn="ctr" defTabSz="914367">
                  <a:buClr>
                    <a:srgbClr val="BAD80A"/>
                  </a:buClr>
                  <a:buSzPct val="25000"/>
                  <a:defRPr/>
                </a:pPr>
                <a:br>
                  <a:rPr lang="en" sz="1568" dirty="0">
                    <a:latin typeface="Segoe UI" panose="020B0502040204020203" pitchFamily="34" charset="0"/>
                    <a:ea typeface="Quattrocento Sans"/>
                    <a:cs typeface="Segoe UI" panose="020B0502040204020203" pitchFamily="34" charset="0"/>
                    <a:sym typeface="Quattrocento Sans"/>
                  </a:rPr>
                </a:br>
                <a:r>
                  <a:rPr lang="en-US" sz="1568" spc="59" dirty="0" err="1">
                    <a:latin typeface="Segoe UI" panose="020B0502040204020203" pitchFamily="34" charset="0"/>
                    <a:ea typeface="Quattrocento Sans"/>
                    <a:cs typeface="Segoe UI" panose="020B0502040204020203" pitchFamily="34" charset="0"/>
                    <a:sym typeface="Quattrocento Sans"/>
                  </a:rPr>
                  <a:t>rehost</a:t>
                </a:r>
                <a:r>
                  <a:rPr lang="en-US" sz="1568" spc="59" dirty="0">
                    <a:latin typeface="Segoe UI" panose="020B0502040204020203" pitchFamily="34" charset="0"/>
                    <a:ea typeface="Quattrocento Sans"/>
                    <a:cs typeface="Segoe UI" panose="020B0502040204020203" pitchFamily="34" charset="0"/>
                    <a:sym typeface="Quattrocento Sans"/>
                  </a:rPr>
                  <a:t> </a:t>
                </a:r>
                <a:r>
                  <a:rPr lang="en-US" sz="1568" dirty="0">
                    <a:latin typeface="Segoe UI" panose="020B0502040204020203" pitchFamily="34" charset="0"/>
                    <a:ea typeface="Quattrocento Sans"/>
                    <a:cs typeface="Segoe UI" panose="020B0502040204020203" pitchFamily="34" charset="0"/>
                    <a:sym typeface="Quattrocento Sans"/>
                  </a:rPr>
                  <a:t>as VMs</a:t>
                </a:r>
                <a:br>
                  <a:rPr lang="en-US" sz="1568" dirty="0">
                    <a:latin typeface="Segoe UI" panose="020B0502040204020203" pitchFamily="34" charset="0"/>
                    <a:ea typeface="Quattrocento Sans"/>
                    <a:cs typeface="Segoe UI" panose="020B0502040204020203" pitchFamily="34" charset="0"/>
                    <a:sym typeface="Quattrocento Sans"/>
                  </a:rPr>
                </a:br>
                <a:r>
                  <a:rPr lang="en-US" sz="1568" dirty="0">
                    <a:latin typeface="Segoe UI" panose="020B0502040204020203" pitchFamily="34" charset="0"/>
                    <a:ea typeface="Quattrocento Sans"/>
                    <a:cs typeface="Segoe UI" panose="020B0502040204020203" pitchFamily="34" charset="0"/>
                    <a:sym typeface="Quattrocento Sans"/>
                  </a:rPr>
                  <a:t>or refresh to modern container platform</a:t>
                </a:r>
                <a:r>
                  <a:rPr lang="en" sz="1568" spc="-29" dirty="0">
                    <a:latin typeface="Segoe UI" panose="020B0502040204020203" pitchFamily="34" charset="0"/>
                    <a:ea typeface="Quattrocento Sans"/>
                    <a:cs typeface="Segoe UI" panose="020B0502040204020203" pitchFamily="34" charset="0"/>
                    <a:sym typeface="Quattrocento Sans"/>
                  </a:rPr>
                  <a:t>.</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2886592" y="1916841"/>
                <a:ext cx="750851" cy="1551356"/>
                <a:chOff x="3891453" y="1824374"/>
                <a:chExt cx="596400" cy="1232107"/>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3892953" y="2353881"/>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3891453" y="182437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3595" tIns="16797" rIns="33595" bIns="16797" anchor="t" anchorCtr="0">
                  <a:noAutofit/>
                </a:bodyPr>
                <a:lstStyle/>
                <a:p>
                  <a:pPr defTabSz="914367">
                    <a:buClr>
                      <a:srgbClr val="000000"/>
                    </a:buClr>
                    <a:defRPr/>
                  </a:pPr>
                  <a:endParaRPr sz="1333"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6985542" y="2849492"/>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4978067" y="2583621"/>
              <a:ext cx="1469075" cy="3445397"/>
              <a:chOff x="4583220" y="2583621"/>
              <a:chExt cx="1469075" cy="3445397"/>
            </a:xfrm>
          </p:grpSpPr>
          <p:sp>
            <p:nvSpPr>
              <p:cNvPr id="45" name="Shape 592">
                <a:extLst>
                  <a:ext uri="{FF2B5EF4-FFF2-40B4-BE49-F238E27FC236}">
                    <a16:creationId xmlns:a16="http://schemas.microsoft.com/office/drawing/2014/main" id="{3C902DDB-EA12-488C-BDE0-CC27606CC65F}"/>
                  </a:ext>
                </a:extLst>
              </p:cNvPr>
              <p:cNvSpPr txBox="1"/>
              <p:nvPr/>
            </p:nvSpPr>
            <p:spPr>
              <a:xfrm>
                <a:off x="4583220" y="3809814"/>
                <a:ext cx="1469075"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US" sz="1568" b="1" dirty="0">
                    <a:latin typeface="Segoe UI" panose="020B0502040204020203" pitchFamily="34" charset="0"/>
                    <a:ea typeface="Quattrocento Sans"/>
                    <a:cs typeface="Segoe UI" panose="020B0502040204020203" pitchFamily="34" charset="0"/>
                    <a:sym typeface="Quattrocento Sans"/>
                  </a:rPr>
                  <a:t>Containerize Applications</a:t>
                </a:r>
              </a:p>
              <a:p>
                <a:pPr algn="ctr" defTabSz="914367">
                  <a:buClr>
                    <a:srgbClr val="BAD80A"/>
                  </a:buClr>
                  <a:buSzPct val="25000"/>
                  <a:defRPr/>
                </a:pPr>
                <a:endParaRPr lang="en-US"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dirty="0">
                    <a:latin typeface="Segoe UI" panose="020B0502040204020203" pitchFamily="34" charset="0"/>
                    <a:ea typeface="Quattrocento Sans"/>
                    <a:cs typeface="Segoe UI" panose="020B0502040204020203" pitchFamily="34" charset="0"/>
                    <a:sym typeface="Quattrocento Sans"/>
                  </a:rPr>
                  <a:t>Re-architect</a:t>
                </a:r>
                <a:r>
                  <a:rPr lang="en-US" sz="1568" dirty="0">
                    <a:latin typeface="Segoe UI" panose="020B0502040204020203" pitchFamily="34" charset="0"/>
                    <a:ea typeface="Quattrocento Sans"/>
                    <a:cs typeface="Segoe UI" panose="020B0502040204020203" pitchFamily="34" charset="0"/>
                    <a:sym typeface="Quattrocento Sans"/>
                  </a:rPr>
                  <a:t> apps for scale </a:t>
                </a:r>
                <a:r>
                  <a:rPr lang="en-US" sz="1568" spc="-59" dirty="0">
                    <a:latin typeface="Segoe UI" panose="020B0502040204020203" pitchFamily="34" charset="0"/>
                    <a:ea typeface="Quattrocento Sans"/>
                    <a:cs typeface="Segoe UI" panose="020B0502040204020203" pitchFamily="34" charset="0"/>
                    <a:sym typeface="Quattrocento Sans"/>
                  </a:rPr>
                  <a:t>with containers.</a:t>
                </a:r>
                <a:endParaRPr lang="en" sz="1568" spc="-59" dirty="0">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4931400" y="2583621"/>
                <a:ext cx="930911" cy="859132"/>
                <a:chOff x="4998342" y="2583621"/>
                <a:chExt cx="930911" cy="859132"/>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4998342" y="2583621"/>
                  <a:ext cx="772717" cy="758548"/>
                  <a:chOff x="-2859903" y="116498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2859903" y="116498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2682102"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2588427"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481314"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2394759" y="1320443"/>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5495029" y="300846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89621" tIns="44794" rIns="89621" bIns="44794" anchor="ctr" anchorCtr="0">
                  <a:noAutofit/>
                </a:bodyPr>
                <a:lstStyle/>
                <a:p>
                  <a:pPr algn="ctr">
                    <a:buClr>
                      <a:srgbClr val="353535"/>
                    </a:buClr>
                    <a:defRPr/>
                  </a:pPr>
                  <a:endParaRPr sz="1733" kern="0">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5615584" y="3066281"/>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89621" tIns="44794" rIns="89621" bIns="44794" anchor="t" anchorCtr="0">
                  <a:noAutofit/>
                </a:bodyPr>
                <a:lstStyle/>
                <a:p>
                  <a:pPr>
                    <a:buClr>
                      <a:srgbClr val="353535"/>
                    </a:buClr>
                    <a:defRPr/>
                  </a:pPr>
                  <a:endParaRPr sz="1733"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4347220" y="2849491"/>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grpSp>
        <p:nvGrpSpPr>
          <p:cNvPr id="65" name="Group 64">
            <a:extLst>
              <a:ext uri="{FF2B5EF4-FFF2-40B4-BE49-F238E27FC236}">
                <a16:creationId xmlns:a16="http://schemas.microsoft.com/office/drawing/2014/main" id="{7557C8D2-414B-C84E-A762-9E77DF913C86}"/>
              </a:ext>
            </a:extLst>
          </p:cNvPr>
          <p:cNvGrpSpPr/>
          <p:nvPr/>
        </p:nvGrpSpPr>
        <p:grpSpPr>
          <a:xfrm>
            <a:off x="1356526" y="5099402"/>
            <a:ext cx="8889999" cy="1932699"/>
            <a:chOff x="112659" y="4498821"/>
            <a:chExt cx="11675872" cy="2668151"/>
          </a:xfrm>
        </p:grpSpPr>
        <p:grpSp>
          <p:nvGrpSpPr>
            <p:cNvPr id="66" name="Group 65">
              <a:extLst>
                <a:ext uri="{FF2B5EF4-FFF2-40B4-BE49-F238E27FC236}">
                  <a16:creationId xmlns:a16="http://schemas.microsoft.com/office/drawing/2014/main" id="{C7169894-5238-E542-A5FC-12FA89843260}"/>
                </a:ext>
              </a:extLst>
            </p:cNvPr>
            <p:cNvGrpSpPr/>
            <p:nvPr/>
          </p:nvGrpSpPr>
          <p:grpSpPr>
            <a:xfrm>
              <a:off x="457200" y="5650428"/>
              <a:ext cx="11284010" cy="236696"/>
              <a:chOff x="457200" y="5650428"/>
              <a:chExt cx="11284010" cy="236696"/>
            </a:xfrm>
          </p:grpSpPr>
          <p:cxnSp>
            <p:nvCxnSpPr>
              <p:cNvPr id="141" name="Straight Connector 140">
                <a:extLst>
                  <a:ext uri="{FF2B5EF4-FFF2-40B4-BE49-F238E27FC236}">
                    <a16:creationId xmlns:a16="http://schemas.microsoft.com/office/drawing/2014/main" id="{F09FDC55-0D93-F24F-8513-8557DB2FC036}"/>
                  </a:ext>
                </a:extLst>
              </p:cNvPr>
              <p:cNvCxnSpPr>
                <a:cxnSpLocks/>
              </p:cNvCxnSpPr>
              <p:nvPr/>
            </p:nvCxnSpPr>
            <p:spPr>
              <a:xfrm flipH="1">
                <a:off x="457200" y="5768776"/>
                <a:ext cx="11211632"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2" name="Arrow: Chevron 31">
                <a:extLst>
                  <a:ext uri="{FF2B5EF4-FFF2-40B4-BE49-F238E27FC236}">
                    <a16:creationId xmlns:a16="http://schemas.microsoft.com/office/drawing/2014/main" id="{9A41F4FA-B5C5-D844-8BFE-B4241D88F27D}"/>
                  </a:ext>
                </a:extLst>
              </p:cNvPr>
              <p:cNvSpPr/>
              <p:nvPr/>
            </p:nvSpPr>
            <p:spPr bwMode="auto">
              <a:xfrm>
                <a:off x="11596453" y="5650428"/>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5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7" name="TextBox 66">
              <a:extLst>
                <a:ext uri="{FF2B5EF4-FFF2-40B4-BE49-F238E27FC236}">
                  <a16:creationId xmlns:a16="http://schemas.microsoft.com/office/drawing/2014/main" id="{17A52F9B-BE62-924D-AFC7-787C1C9D12E8}"/>
                </a:ext>
              </a:extLst>
            </p:cNvPr>
            <p:cNvSpPr txBox="1"/>
            <p:nvPr/>
          </p:nvSpPr>
          <p:spPr>
            <a:xfrm>
              <a:off x="4880493" y="5766866"/>
              <a:ext cx="19459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Containers</a:t>
              </a:r>
            </a:p>
            <a:p>
              <a:pPr algn="ctr" defTabSz="913873">
                <a:spcAft>
                  <a:spcPts val="600"/>
                </a:spcAft>
                <a:defRPr/>
              </a:pPr>
              <a:r>
                <a:rPr lang="en-US" sz="1122" i="1" kern="0" dirty="0">
                  <a:latin typeface="Segoe UI Semilight"/>
                </a:rPr>
                <a:t>Container Platform</a:t>
              </a:r>
            </a:p>
          </p:txBody>
        </p:sp>
        <p:sp>
          <p:nvSpPr>
            <p:cNvPr id="68" name="TextBox 67">
              <a:extLst>
                <a:ext uri="{FF2B5EF4-FFF2-40B4-BE49-F238E27FC236}">
                  <a16:creationId xmlns:a16="http://schemas.microsoft.com/office/drawing/2014/main" id="{21597AE6-029C-1044-B334-BCF702988F06}"/>
                </a:ext>
              </a:extLst>
            </p:cNvPr>
            <p:cNvSpPr txBox="1"/>
            <p:nvPr/>
          </p:nvSpPr>
          <p:spPr>
            <a:xfrm>
              <a:off x="112659" y="5766866"/>
              <a:ext cx="2327204" cy="1156976"/>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On-Premises</a:t>
              </a:r>
            </a:p>
            <a:p>
              <a:pPr algn="ctr" defTabSz="913873">
                <a:spcAft>
                  <a:spcPts val="600"/>
                </a:spcAft>
                <a:defRPr/>
              </a:pPr>
              <a:r>
                <a:rPr lang="en-US" sz="1122" i="1" kern="0" dirty="0">
                  <a:latin typeface="Segoe UI Semilight"/>
                </a:rPr>
                <a:t>Infrastructure Platform</a:t>
              </a:r>
            </a:p>
          </p:txBody>
        </p:sp>
        <p:grpSp>
          <p:nvGrpSpPr>
            <p:cNvPr id="69" name="Group 68">
              <a:extLst>
                <a:ext uri="{FF2B5EF4-FFF2-40B4-BE49-F238E27FC236}">
                  <a16:creationId xmlns:a16="http://schemas.microsoft.com/office/drawing/2014/main" id="{9BA01799-8A4D-8147-9BBD-1ECEFD302D51}"/>
                </a:ext>
              </a:extLst>
            </p:cNvPr>
            <p:cNvGrpSpPr/>
            <p:nvPr/>
          </p:nvGrpSpPr>
          <p:grpSpPr>
            <a:xfrm>
              <a:off x="900663" y="4767941"/>
              <a:ext cx="751196" cy="801630"/>
              <a:chOff x="2084593" y="2157479"/>
              <a:chExt cx="958326" cy="1022668"/>
            </a:xfrm>
          </p:grpSpPr>
          <p:grpSp>
            <p:nvGrpSpPr>
              <p:cNvPr id="124" name="Group 4">
                <a:extLst>
                  <a:ext uri="{FF2B5EF4-FFF2-40B4-BE49-F238E27FC236}">
                    <a16:creationId xmlns:a16="http://schemas.microsoft.com/office/drawing/2014/main" id="{0EBF0668-E947-4844-9936-6B2B7A8BC491}"/>
                  </a:ext>
                </a:extLst>
              </p:cNvPr>
              <p:cNvGrpSpPr>
                <a:grpSpLocks noChangeAspect="1"/>
              </p:cNvGrpSpPr>
              <p:nvPr/>
            </p:nvGrpSpPr>
            <p:grpSpPr bwMode="auto">
              <a:xfrm>
                <a:off x="2084593" y="2157479"/>
                <a:ext cx="475727" cy="1022668"/>
                <a:chOff x="7" y="12"/>
                <a:chExt cx="167" cy="359"/>
              </a:xfrm>
            </p:grpSpPr>
            <p:sp>
              <p:nvSpPr>
                <p:cNvPr id="132" name="Rectangle 5">
                  <a:extLst>
                    <a:ext uri="{FF2B5EF4-FFF2-40B4-BE49-F238E27FC236}">
                      <a16:creationId xmlns:a16="http://schemas.microsoft.com/office/drawing/2014/main" id="{918B884B-ABBA-D646-8077-1D0A6ADCDF84}"/>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3" name="Freeform 6">
                  <a:extLst>
                    <a:ext uri="{FF2B5EF4-FFF2-40B4-BE49-F238E27FC236}">
                      <a16:creationId xmlns:a16="http://schemas.microsoft.com/office/drawing/2014/main" id="{9EC353E8-6A0F-E44E-AA25-8EBE04F025DC}"/>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4" name="Rectangle 7">
                  <a:extLst>
                    <a:ext uri="{FF2B5EF4-FFF2-40B4-BE49-F238E27FC236}">
                      <a16:creationId xmlns:a16="http://schemas.microsoft.com/office/drawing/2014/main" id="{B0D94B0A-A7CD-DE4F-9F05-C835FED4825D}"/>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5" name="Rectangle 8">
                  <a:extLst>
                    <a:ext uri="{FF2B5EF4-FFF2-40B4-BE49-F238E27FC236}">
                      <a16:creationId xmlns:a16="http://schemas.microsoft.com/office/drawing/2014/main" id="{502D99CB-38CA-F74F-93C1-1D41C08A0DA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6" name="Rectangle 9">
                  <a:extLst>
                    <a:ext uri="{FF2B5EF4-FFF2-40B4-BE49-F238E27FC236}">
                      <a16:creationId xmlns:a16="http://schemas.microsoft.com/office/drawing/2014/main" id="{0A09AE6A-2359-CC40-B183-B789CCF08CE1}"/>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7" name="Rectangle 10">
                  <a:extLst>
                    <a:ext uri="{FF2B5EF4-FFF2-40B4-BE49-F238E27FC236}">
                      <a16:creationId xmlns:a16="http://schemas.microsoft.com/office/drawing/2014/main" id="{78435F4C-3A0C-D44B-91DF-73917881026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8" name="Rectangle 11">
                  <a:extLst>
                    <a:ext uri="{FF2B5EF4-FFF2-40B4-BE49-F238E27FC236}">
                      <a16:creationId xmlns:a16="http://schemas.microsoft.com/office/drawing/2014/main" id="{080FF68D-6B13-3549-89D9-8E1662C90049}"/>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9" name="Rectangle 12">
                  <a:extLst>
                    <a:ext uri="{FF2B5EF4-FFF2-40B4-BE49-F238E27FC236}">
                      <a16:creationId xmlns:a16="http://schemas.microsoft.com/office/drawing/2014/main" id="{914ECE29-D218-7349-AE6B-BB461B20D85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40" name="Rectangle 13">
                  <a:extLst>
                    <a:ext uri="{FF2B5EF4-FFF2-40B4-BE49-F238E27FC236}">
                      <a16:creationId xmlns:a16="http://schemas.microsoft.com/office/drawing/2014/main" id="{348EAD7E-22E4-AF47-AA2D-E8244B15689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grpSp>
            <p:nvGrpSpPr>
              <p:cNvPr id="125" name="Group 124">
                <a:extLst>
                  <a:ext uri="{FF2B5EF4-FFF2-40B4-BE49-F238E27FC236}">
                    <a16:creationId xmlns:a16="http://schemas.microsoft.com/office/drawing/2014/main" id="{00F8F1EF-278C-C44D-96A0-403FBC319A92}"/>
                  </a:ext>
                </a:extLst>
              </p:cNvPr>
              <p:cNvGrpSpPr/>
              <p:nvPr/>
            </p:nvGrpSpPr>
            <p:grpSpPr>
              <a:xfrm>
                <a:off x="2561534" y="2758439"/>
                <a:ext cx="475727" cy="421466"/>
                <a:chOff x="2779974" y="2727959"/>
                <a:chExt cx="475727" cy="421466"/>
              </a:xfrm>
            </p:grpSpPr>
            <p:sp>
              <p:nvSpPr>
                <p:cNvPr id="127" name="Rectangle 5">
                  <a:extLst>
                    <a:ext uri="{FF2B5EF4-FFF2-40B4-BE49-F238E27FC236}">
                      <a16:creationId xmlns:a16="http://schemas.microsoft.com/office/drawing/2014/main" id="{36E29FAC-DE7C-1D47-9565-5431DDA0AA11}"/>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8" name="Freeform 6">
                  <a:extLst>
                    <a:ext uri="{FF2B5EF4-FFF2-40B4-BE49-F238E27FC236}">
                      <a16:creationId xmlns:a16="http://schemas.microsoft.com/office/drawing/2014/main" id="{5FC2424D-7146-CE43-A997-1548A4FA95B1}"/>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9" name="Rectangle 7">
                  <a:extLst>
                    <a:ext uri="{FF2B5EF4-FFF2-40B4-BE49-F238E27FC236}">
                      <a16:creationId xmlns:a16="http://schemas.microsoft.com/office/drawing/2014/main" id="{E731B049-B7F9-5840-9B1C-96FAABE20496}"/>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0" name="Rectangle 8">
                  <a:extLst>
                    <a:ext uri="{FF2B5EF4-FFF2-40B4-BE49-F238E27FC236}">
                      <a16:creationId xmlns:a16="http://schemas.microsoft.com/office/drawing/2014/main" id="{8BDFD8DB-2DDA-C349-B9B6-1167C2200982}"/>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1" name="Rectangle 9">
                  <a:extLst>
                    <a:ext uri="{FF2B5EF4-FFF2-40B4-BE49-F238E27FC236}">
                      <a16:creationId xmlns:a16="http://schemas.microsoft.com/office/drawing/2014/main" id="{2A6A6FD3-0C5C-0649-A55D-ADE8ECDADAF1}"/>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sp>
            <p:nvSpPr>
              <p:cNvPr id="126" name="Isosceles Triangle 37">
                <a:extLst>
                  <a:ext uri="{FF2B5EF4-FFF2-40B4-BE49-F238E27FC236}">
                    <a16:creationId xmlns:a16="http://schemas.microsoft.com/office/drawing/2014/main" id="{8DD6B84D-DB85-1545-BD81-50CB4FA7628D}"/>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err="1">
                  <a:solidFill>
                    <a:srgbClr val="353535"/>
                  </a:solidFill>
                  <a:latin typeface="Segoe UI Semilight"/>
                </a:endParaRPr>
              </a:p>
            </p:txBody>
          </p:sp>
        </p:grpSp>
        <p:grpSp>
          <p:nvGrpSpPr>
            <p:cNvPr id="70" name="Group 16">
              <a:extLst>
                <a:ext uri="{FF2B5EF4-FFF2-40B4-BE49-F238E27FC236}">
                  <a16:creationId xmlns:a16="http://schemas.microsoft.com/office/drawing/2014/main" id="{77F43C80-340E-5947-8187-A1DED7A4FDCD}"/>
                </a:ext>
              </a:extLst>
            </p:cNvPr>
            <p:cNvGrpSpPr>
              <a:grpSpLocks noChangeAspect="1"/>
            </p:cNvGrpSpPr>
            <p:nvPr/>
          </p:nvGrpSpPr>
          <p:grpSpPr bwMode="auto">
            <a:xfrm>
              <a:off x="7894239" y="4871065"/>
              <a:ext cx="603878" cy="698506"/>
              <a:chOff x="13" y="7"/>
              <a:chExt cx="351" cy="406"/>
            </a:xfrm>
          </p:grpSpPr>
          <p:sp>
            <p:nvSpPr>
              <p:cNvPr id="112" name="Freeform 17">
                <a:extLst>
                  <a:ext uri="{FF2B5EF4-FFF2-40B4-BE49-F238E27FC236}">
                    <a16:creationId xmlns:a16="http://schemas.microsoft.com/office/drawing/2014/main" id="{1C268531-72ED-6841-ADB2-DEA79EED99BB}"/>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3" name="Freeform 18">
                <a:extLst>
                  <a:ext uri="{FF2B5EF4-FFF2-40B4-BE49-F238E27FC236}">
                    <a16:creationId xmlns:a16="http://schemas.microsoft.com/office/drawing/2014/main" id="{0FE3E1CC-186F-4545-BF66-EA2BEBA7793F}"/>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4" name="Line 19">
                <a:extLst>
                  <a:ext uri="{FF2B5EF4-FFF2-40B4-BE49-F238E27FC236}">
                    <a16:creationId xmlns:a16="http://schemas.microsoft.com/office/drawing/2014/main" id="{70201596-E716-6140-B358-947434C4BDA2}"/>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5" name="Freeform 20">
                <a:extLst>
                  <a:ext uri="{FF2B5EF4-FFF2-40B4-BE49-F238E27FC236}">
                    <a16:creationId xmlns:a16="http://schemas.microsoft.com/office/drawing/2014/main" id="{CD22596E-EE88-4442-9747-BF4DD156282F}"/>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6" name="Freeform 21">
                <a:extLst>
                  <a:ext uri="{FF2B5EF4-FFF2-40B4-BE49-F238E27FC236}">
                    <a16:creationId xmlns:a16="http://schemas.microsoft.com/office/drawing/2014/main" id="{D54D1CA7-723B-8244-AC14-0F5D6FC270C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7" name="Line 22">
                <a:extLst>
                  <a:ext uri="{FF2B5EF4-FFF2-40B4-BE49-F238E27FC236}">
                    <a16:creationId xmlns:a16="http://schemas.microsoft.com/office/drawing/2014/main" id="{EFF64BBF-0453-F54A-9842-9CB8FFF6A989}"/>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8" name="Freeform 23">
                <a:extLst>
                  <a:ext uri="{FF2B5EF4-FFF2-40B4-BE49-F238E27FC236}">
                    <a16:creationId xmlns:a16="http://schemas.microsoft.com/office/drawing/2014/main" id="{4351DA52-7156-0242-86AF-456036DB1C90}"/>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9" name="Freeform 24">
                <a:extLst>
                  <a:ext uri="{FF2B5EF4-FFF2-40B4-BE49-F238E27FC236}">
                    <a16:creationId xmlns:a16="http://schemas.microsoft.com/office/drawing/2014/main" id="{A4E5D275-52F4-104D-A918-46419D8626AE}"/>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0" name="Freeform 25">
                <a:extLst>
                  <a:ext uri="{FF2B5EF4-FFF2-40B4-BE49-F238E27FC236}">
                    <a16:creationId xmlns:a16="http://schemas.microsoft.com/office/drawing/2014/main" id="{DEB0656C-BF8C-C145-86C8-3F93696573D5}"/>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1" name="Line 26">
                <a:extLst>
                  <a:ext uri="{FF2B5EF4-FFF2-40B4-BE49-F238E27FC236}">
                    <a16:creationId xmlns:a16="http://schemas.microsoft.com/office/drawing/2014/main" id="{1DEA4C98-98EE-7E4F-B4C8-6BA4C79FFD39}"/>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2" name="Freeform 27">
                <a:extLst>
                  <a:ext uri="{FF2B5EF4-FFF2-40B4-BE49-F238E27FC236}">
                    <a16:creationId xmlns:a16="http://schemas.microsoft.com/office/drawing/2014/main" id="{DE4A99C8-6240-3D45-A3C7-6BCDF24EC94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3" name="Freeform 28">
                <a:extLst>
                  <a:ext uri="{FF2B5EF4-FFF2-40B4-BE49-F238E27FC236}">
                    <a16:creationId xmlns:a16="http://schemas.microsoft.com/office/drawing/2014/main" id="{8F20D247-790F-DD4A-8D5D-499B77EB1B63}"/>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grpSp>
          <p:nvGrpSpPr>
            <p:cNvPr id="71" name="Group 31">
              <a:extLst>
                <a:ext uri="{FF2B5EF4-FFF2-40B4-BE49-F238E27FC236}">
                  <a16:creationId xmlns:a16="http://schemas.microsoft.com/office/drawing/2014/main" id="{FD0EACF2-CF05-094C-A0A3-2C0E6C12F885}"/>
                </a:ext>
              </a:extLst>
            </p:cNvPr>
            <p:cNvGrpSpPr>
              <a:grpSpLocks noChangeAspect="1"/>
            </p:cNvGrpSpPr>
            <p:nvPr/>
          </p:nvGrpSpPr>
          <p:grpSpPr bwMode="auto">
            <a:xfrm>
              <a:off x="3261005" y="5002225"/>
              <a:ext cx="542786" cy="567346"/>
              <a:chOff x="12" y="7"/>
              <a:chExt cx="221" cy="231"/>
            </a:xfrm>
          </p:grpSpPr>
          <p:sp>
            <p:nvSpPr>
              <p:cNvPr id="97" name="Rectangle 32">
                <a:extLst>
                  <a:ext uri="{FF2B5EF4-FFF2-40B4-BE49-F238E27FC236}">
                    <a16:creationId xmlns:a16="http://schemas.microsoft.com/office/drawing/2014/main" id="{C9A18583-19F5-0343-8FE6-2F228A1BCE14}"/>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8" name="Line 33">
                <a:extLst>
                  <a:ext uri="{FF2B5EF4-FFF2-40B4-BE49-F238E27FC236}">
                    <a16:creationId xmlns:a16="http://schemas.microsoft.com/office/drawing/2014/main" id="{28D9B908-4BD9-B541-8F1A-8B2ACFC13D8F}"/>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9" name="Line 34">
                <a:extLst>
                  <a:ext uri="{FF2B5EF4-FFF2-40B4-BE49-F238E27FC236}">
                    <a16:creationId xmlns:a16="http://schemas.microsoft.com/office/drawing/2014/main" id="{7F1EC3F9-023E-2B47-AFBD-FC95EDD967EC}"/>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0" name="Line 35">
                <a:extLst>
                  <a:ext uri="{FF2B5EF4-FFF2-40B4-BE49-F238E27FC236}">
                    <a16:creationId xmlns:a16="http://schemas.microsoft.com/office/drawing/2014/main" id="{E74BB65C-36B5-8444-8D77-4A7567CBD848}"/>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1" name="Rectangle 36">
                <a:extLst>
                  <a:ext uri="{FF2B5EF4-FFF2-40B4-BE49-F238E27FC236}">
                    <a16:creationId xmlns:a16="http://schemas.microsoft.com/office/drawing/2014/main" id="{C52BBFDD-EA95-F842-BDA5-4FA04FD30668}"/>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2" name="Line 37">
                <a:extLst>
                  <a:ext uri="{FF2B5EF4-FFF2-40B4-BE49-F238E27FC236}">
                    <a16:creationId xmlns:a16="http://schemas.microsoft.com/office/drawing/2014/main" id="{8EFA0670-EE9F-3D4E-9E94-30530B90B8BB}"/>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3" name="Line 38">
                <a:extLst>
                  <a:ext uri="{FF2B5EF4-FFF2-40B4-BE49-F238E27FC236}">
                    <a16:creationId xmlns:a16="http://schemas.microsoft.com/office/drawing/2014/main" id="{D3EED248-7A71-5D49-8E5C-5D99C497F12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4" name="Line 39">
                <a:extLst>
                  <a:ext uri="{FF2B5EF4-FFF2-40B4-BE49-F238E27FC236}">
                    <a16:creationId xmlns:a16="http://schemas.microsoft.com/office/drawing/2014/main" id="{0C7791F4-E9AF-2544-9C04-DBA868E638FF}"/>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5" name="Rectangle 40">
                <a:extLst>
                  <a:ext uri="{FF2B5EF4-FFF2-40B4-BE49-F238E27FC236}">
                    <a16:creationId xmlns:a16="http://schemas.microsoft.com/office/drawing/2014/main" id="{2D3C21BE-5D37-6141-9860-65A4C9539A2A}"/>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6" name="Line 41">
                <a:extLst>
                  <a:ext uri="{FF2B5EF4-FFF2-40B4-BE49-F238E27FC236}">
                    <a16:creationId xmlns:a16="http://schemas.microsoft.com/office/drawing/2014/main" id="{2F9DAE53-B51A-7841-91A3-0EEF7FACE6A7}"/>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7" name="Line 42">
                <a:extLst>
                  <a:ext uri="{FF2B5EF4-FFF2-40B4-BE49-F238E27FC236}">
                    <a16:creationId xmlns:a16="http://schemas.microsoft.com/office/drawing/2014/main" id="{F937EA28-99C5-964F-B91E-24805EAA3E4C}"/>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8" name="Line 43">
                <a:extLst>
                  <a:ext uri="{FF2B5EF4-FFF2-40B4-BE49-F238E27FC236}">
                    <a16:creationId xmlns:a16="http://schemas.microsoft.com/office/drawing/2014/main" id="{C72C4FDD-8A85-CB41-AF7C-190022241D14}"/>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9" name="Line 44">
                <a:extLst>
                  <a:ext uri="{FF2B5EF4-FFF2-40B4-BE49-F238E27FC236}">
                    <a16:creationId xmlns:a16="http://schemas.microsoft.com/office/drawing/2014/main" id="{6A73A4AB-3C42-D243-BCBD-68D9E0D1435C}"/>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0" name="Line 45">
                <a:extLst>
                  <a:ext uri="{FF2B5EF4-FFF2-40B4-BE49-F238E27FC236}">
                    <a16:creationId xmlns:a16="http://schemas.microsoft.com/office/drawing/2014/main" id="{729071A2-B2A8-9E4A-8DAC-4170FAD1C622}"/>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1" name="Line 46">
                <a:extLst>
                  <a:ext uri="{FF2B5EF4-FFF2-40B4-BE49-F238E27FC236}">
                    <a16:creationId xmlns:a16="http://schemas.microsoft.com/office/drawing/2014/main" id="{F3F2D82B-A3B7-8147-9924-FE93377A9C4D}"/>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2" name="Right Brace 71">
              <a:extLst>
                <a:ext uri="{FF2B5EF4-FFF2-40B4-BE49-F238E27FC236}">
                  <a16:creationId xmlns:a16="http://schemas.microsoft.com/office/drawing/2014/main" id="{F04E3A81-805D-2145-A7D1-4536F17353E0}"/>
                </a:ext>
              </a:extLst>
            </p:cNvPr>
            <p:cNvSpPr/>
            <p:nvPr/>
          </p:nvSpPr>
          <p:spPr>
            <a:xfrm rot="16200000">
              <a:off x="7057926" y="-35809"/>
              <a:ext cx="195975" cy="9265235"/>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4" name="Right Brace 93">
              <a:extLst>
                <a:ext uri="{FF2B5EF4-FFF2-40B4-BE49-F238E27FC236}">
                  <a16:creationId xmlns:a16="http://schemas.microsoft.com/office/drawing/2014/main" id="{C5FB5C2F-CE5E-824E-98FC-29333E59D961}"/>
                </a:ext>
              </a:extLst>
            </p:cNvPr>
            <p:cNvSpPr/>
            <p:nvPr/>
          </p:nvSpPr>
          <p:spPr>
            <a:xfrm flipH="1">
              <a:off x="10123297" y="4930327"/>
              <a:ext cx="211232" cy="696971"/>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75" name="TextBox 74">
              <a:extLst>
                <a:ext uri="{FF2B5EF4-FFF2-40B4-BE49-F238E27FC236}">
                  <a16:creationId xmlns:a16="http://schemas.microsoft.com/office/drawing/2014/main" id="{89BA44E9-3CC8-C74E-9C46-68BEA1C6C4B3}"/>
                </a:ext>
              </a:extLst>
            </p:cNvPr>
            <p:cNvSpPr txBox="1"/>
            <p:nvPr/>
          </p:nvSpPr>
          <p:spPr>
            <a:xfrm>
              <a:off x="7164246" y="5766866"/>
              <a:ext cx="20638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PaaS</a:t>
              </a:r>
            </a:p>
            <a:p>
              <a:pPr algn="ctr" defTabSz="913873">
                <a:spcAft>
                  <a:spcPts val="600"/>
                </a:spcAft>
                <a:defRPr/>
              </a:pPr>
              <a:r>
                <a:rPr lang="en-US" sz="1122" i="1" kern="0" dirty="0">
                  <a:latin typeface="Segoe UI Semilight"/>
                </a:rPr>
                <a:t>Application Platform</a:t>
              </a:r>
            </a:p>
          </p:txBody>
        </p:sp>
        <p:sp>
          <p:nvSpPr>
            <p:cNvPr id="76" name="TextBox 75">
              <a:extLst>
                <a:ext uri="{FF2B5EF4-FFF2-40B4-BE49-F238E27FC236}">
                  <a16:creationId xmlns:a16="http://schemas.microsoft.com/office/drawing/2014/main" id="{DA56FEA8-F3FA-0E42-8DA3-EABD0092CE6D}"/>
                </a:ext>
              </a:extLst>
            </p:cNvPr>
            <p:cNvSpPr txBox="1"/>
            <p:nvPr/>
          </p:nvSpPr>
          <p:spPr>
            <a:xfrm>
              <a:off x="9691962" y="5766865"/>
              <a:ext cx="1809594" cy="797742"/>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err="1">
                  <a:latin typeface="Segoe UI Semilight"/>
                </a:rPr>
                <a:t>Serverless</a:t>
              </a:r>
              <a:endParaRPr lang="en-US" sz="1836" kern="0" dirty="0">
                <a:latin typeface="Segoe UI Semilight"/>
              </a:endParaRPr>
            </a:p>
          </p:txBody>
        </p:sp>
        <p:grpSp>
          <p:nvGrpSpPr>
            <p:cNvPr id="77" name="Group 76">
              <a:extLst>
                <a:ext uri="{FF2B5EF4-FFF2-40B4-BE49-F238E27FC236}">
                  <a16:creationId xmlns:a16="http://schemas.microsoft.com/office/drawing/2014/main" id="{934E43C2-D5BA-2548-9502-21851CF3C090}"/>
                </a:ext>
              </a:extLst>
            </p:cNvPr>
            <p:cNvGrpSpPr/>
            <p:nvPr/>
          </p:nvGrpSpPr>
          <p:grpSpPr>
            <a:xfrm>
              <a:off x="5495049" y="4996083"/>
              <a:ext cx="716856" cy="573488"/>
              <a:chOff x="5395286" y="2674311"/>
              <a:chExt cx="914389" cy="731512"/>
            </a:xfrm>
          </p:grpSpPr>
          <p:grpSp>
            <p:nvGrpSpPr>
              <p:cNvPr id="79" name="Group 78">
                <a:extLst>
                  <a:ext uri="{FF2B5EF4-FFF2-40B4-BE49-F238E27FC236}">
                    <a16:creationId xmlns:a16="http://schemas.microsoft.com/office/drawing/2014/main" id="{0342ED8D-B1D4-5449-9DBB-E89184BDB08D}"/>
                  </a:ext>
                </a:extLst>
              </p:cNvPr>
              <p:cNvGrpSpPr/>
              <p:nvPr/>
            </p:nvGrpSpPr>
            <p:grpSpPr>
              <a:xfrm>
                <a:off x="5395286" y="2674311"/>
                <a:ext cx="914389" cy="457195"/>
                <a:chOff x="5303847" y="2765750"/>
                <a:chExt cx="914389" cy="457195"/>
              </a:xfrm>
            </p:grpSpPr>
            <p:sp>
              <p:nvSpPr>
                <p:cNvPr id="85" name="Rectangle 32">
                  <a:extLst>
                    <a:ext uri="{FF2B5EF4-FFF2-40B4-BE49-F238E27FC236}">
                      <a16:creationId xmlns:a16="http://schemas.microsoft.com/office/drawing/2014/main" id="{F607C079-E1A8-4D4F-9795-B81051C1EB5A}"/>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6" name="Rectangle 32">
                  <a:extLst>
                    <a:ext uri="{FF2B5EF4-FFF2-40B4-BE49-F238E27FC236}">
                      <a16:creationId xmlns:a16="http://schemas.microsoft.com/office/drawing/2014/main" id="{CAA96B8A-AD67-3E46-8740-450B4FA32F4D}"/>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7" name="Rectangle 32">
                  <a:extLst>
                    <a:ext uri="{FF2B5EF4-FFF2-40B4-BE49-F238E27FC236}">
                      <a16:creationId xmlns:a16="http://schemas.microsoft.com/office/drawing/2014/main" id="{F3D2D0AD-2864-C34B-92AC-8641C8C1EB6A}"/>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8" name="Rectangle 32">
                  <a:extLst>
                    <a:ext uri="{FF2B5EF4-FFF2-40B4-BE49-F238E27FC236}">
                      <a16:creationId xmlns:a16="http://schemas.microsoft.com/office/drawing/2014/main" id="{4A566C6A-8C9C-0841-BBCE-B261F87FDB7E}"/>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9" name="Rectangle 32">
                  <a:extLst>
                    <a:ext uri="{FF2B5EF4-FFF2-40B4-BE49-F238E27FC236}">
                      <a16:creationId xmlns:a16="http://schemas.microsoft.com/office/drawing/2014/main" id="{AF1B5B01-1E40-9B42-BB5F-D2A003E12C7E}"/>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0" name="Rectangle 32">
                  <a:extLst>
                    <a:ext uri="{FF2B5EF4-FFF2-40B4-BE49-F238E27FC236}">
                      <a16:creationId xmlns:a16="http://schemas.microsoft.com/office/drawing/2014/main" id="{3B8A0EEA-C6D5-0049-9EC5-5347DE6C653A}"/>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80" name="Rectangle 32">
                <a:extLst>
                  <a:ext uri="{FF2B5EF4-FFF2-40B4-BE49-F238E27FC236}">
                    <a16:creationId xmlns:a16="http://schemas.microsoft.com/office/drawing/2014/main" id="{F7C9C134-8EA7-E54F-8B95-44AC2709452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1" name="Line 33">
                <a:extLst>
                  <a:ext uri="{FF2B5EF4-FFF2-40B4-BE49-F238E27FC236}">
                    <a16:creationId xmlns:a16="http://schemas.microsoft.com/office/drawing/2014/main" id="{0B2AF43E-5886-B049-970E-4CC5EE86EAC8}"/>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2" name="Line 34">
                <a:extLst>
                  <a:ext uri="{FF2B5EF4-FFF2-40B4-BE49-F238E27FC236}">
                    <a16:creationId xmlns:a16="http://schemas.microsoft.com/office/drawing/2014/main" id="{12ABD94A-DEA6-754C-87D5-334A1C125F10}"/>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3" name="Line 35">
                <a:extLst>
                  <a:ext uri="{FF2B5EF4-FFF2-40B4-BE49-F238E27FC236}">
                    <a16:creationId xmlns:a16="http://schemas.microsoft.com/office/drawing/2014/main" id="{6034559B-D9E7-D946-B9F4-D2C888EC6359}"/>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4" name="Line 45">
                <a:extLst>
                  <a:ext uri="{FF2B5EF4-FFF2-40B4-BE49-F238E27FC236}">
                    <a16:creationId xmlns:a16="http://schemas.microsoft.com/office/drawing/2014/main" id="{3F5BEA4E-6C2C-A349-A517-C37798059606}"/>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8" name="TextBox 77">
              <a:extLst>
                <a:ext uri="{FF2B5EF4-FFF2-40B4-BE49-F238E27FC236}">
                  <a16:creationId xmlns:a16="http://schemas.microsoft.com/office/drawing/2014/main" id="{918EED77-E717-A345-9569-3DAFB9DDF574}"/>
                </a:ext>
              </a:extLst>
            </p:cNvPr>
            <p:cNvSpPr txBox="1"/>
            <p:nvPr/>
          </p:nvSpPr>
          <p:spPr>
            <a:xfrm>
              <a:off x="2368795" y="5766867"/>
              <a:ext cx="2327204" cy="1400105"/>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IaaS</a:t>
              </a:r>
            </a:p>
            <a:p>
              <a:pPr algn="ctr" defTabSz="913873">
                <a:defRPr/>
              </a:pPr>
              <a:r>
                <a:rPr lang="en-US" sz="1122" i="1" kern="0" dirty="0">
                  <a:latin typeface="Segoe UI Semilight"/>
                </a:rPr>
                <a:t>Infrastructure Platform</a:t>
              </a:r>
            </a:p>
            <a:p>
              <a:pPr algn="ctr" defTabSz="932597">
                <a:spcAft>
                  <a:spcPts val="612"/>
                </a:spcAft>
                <a:defRPr/>
              </a:pPr>
              <a:r>
                <a:rPr lang="en-US" sz="1122" dirty="0">
                  <a:latin typeface="Segoe UI Semilight"/>
                </a:rPr>
                <a:t>“lift &amp; shift”</a:t>
              </a:r>
            </a:p>
          </p:txBody>
        </p:sp>
      </p:grpSp>
      <p:sp>
        <p:nvSpPr>
          <p:cNvPr id="143" name="Right Brace 142">
            <a:extLst>
              <a:ext uri="{FF2B5EF4-FFF2-40B4-BE49-F238E27FC236}">
                <a16:creationId xmlns:a16="http://schemas.microsoft.com/office/drawing/2014/main" id="{C0993902-54EC-3F46-A050-DA01BBA0C944}"/>
              </a:ext>
            </a:extLst>
          </p:cNvPr>
          <p:cNvSpPr/>
          <p:nvPr/>
        </p:nvSpPr>
        <p:spPr>
          <a:xfrm rot="10800000" flipH="1">
            <a:off x="9540521" y="5427342"/>
            <a:ext cx="160832" cy="504857"/>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cxnSp>
        <p:nvCxnSpPr>
          <p:cNvPr id="144" name="Shape 625">
            <a:extLst>
              <a:ext uri="{FF2B5EF4-FFF2-40B4-BE49-F238E27FC236}">
                <a16:creationId xmlns:a16="http://schemas.microsoft.com/office/drawing/2014/main" id="{20150450-D38A-9645-8832-D787E6B5933B}"/>
              </a:ext>
            </a:extLst>
          </p:cNvPr>
          <p:cNvCxnSpPr/>
          <p:nvPr/>
        </p:nvCxnSpPr>
        <p:spPr>
          <a:xfrm rot="10800000">
            <a:off x="9503696" y="1926726"/>
            <a:ext cx="0" cy="195518"/>
          </a:xfrm>
          <a:prstGeom prst="straightConnector1">
            <a:avLst/>
          </a:prstGeom>
          <a:noFill/>
          <a:ln w="28575" cap="rnd" cmpd="sng">
            <a:solidFill>
              <a:srgbClr val="0072C6"/>
            </a:solidFill>
            <a:prstDash val="solid"/>
            <a:round/>
            <a:headEnd type="none" w="med" len="med"/>
            <a:tailEnd type="none" w="med" len="med"/>
          </a:ln>
        </p:spPr>
      </p:cxnSp>
    </p:spTree>
    <p:extLst>
      <p:ext uri="{BB962C8B-B14F-4D97-AF65-F5344CB8AC3E}">
        <p14:creationId xmlns:p14="http://schemas.microsoft.com/office/powerpoint/2010/main" val="3994792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7" name="Rectangle 6">
            <a:extLst>
              <a:ext uri="{FF2B5EF4-FFF2-40B4-BE49-F238E27FC236}">
                <a16:creationId xmlns:a16="http://schemas.microsoft.com/office/drawing/2014/main" id="{5EA368C8-BB4A-4B1B-AB6F-07EA37254550}"/>
              </a:ext>
            </a:extLst>
          </p:cNvPr>
          <p:cNvSpPr/>
          <p:nvPr/>
        </p:nvSpPr>
        <p:spPr>
          <a:xfrm>
            <a:off x="2778290" y="1424838"/>
            <a:ext cx="8716161" cy="512935"/>
          </a:xfrm>
          <a:prstGeom prst="rect">
            <a:avLst/>
          </a:prstGeom>
        </p:spPr>
        <p:txBody>
          <a:bodyPr wrap="square" lIns="0">
            <a:spAutoFit/>
          </a:bodyPr>
          <a:lstStyle/>
          <a:p>
            <a:pPr defTabSz="914367">
              <a:defRPr/>
            </a:pPr>
            <a:r>
              <a:rPr lang="en-US" sz="1372" dirty="0">
                <a:solidFill>
                  <a:srgbClr val="505050"/>
                </a:solidFill>
                <a:latin typeface="Segoe UI"/>
              </a:rPr>
              <a:t>Once developers are up and running—or working on a service that is in a complex system—Draft </a:t>
            </a:r>
            <a:r>
              <a:rPr lang="en-US" sz="1372" dirty="0">
                <a:solidFill>
                  <a:srgbClr val="0072C6"/>
                </a:solidFill>
                <a:latin typeface="Segoe UI Semibold" panose="020B0702040204020203" pitchFamily="34" charset="0"/>
                <a:cs typeface="Segoe UI Semibold" panose="020B0702040204020203" pitchFamily="34" charset="0"/>
              </a:rPr>
              <a:t>ALSO</a:t>
            </a:r>
            <a:r>
              <a:rPr lang="en-US" sz="1372" dirty="0">
                <a:solidFill>
                  <a:srgbClr val="505050"/>
                </a:solidFill>
                <a:latin typeface="Segoe UI"/>
              </a:rPr>
              <a:t> helps </a:t>
            </a:r>
            <a:r>
              <a:rPr lang="en-US" sz="1372" dirty="0" err="1">
                <a:solidFill>
                  <a:srgbClr val="505050"/>
                </a:solidFill>
                <a:latin typeface="Segoe UI"/>
              </a:rPr>
              <a:t>devs</a:t>
            </a:r>
            <a:r>
              <a:rPr lang="en-US" sz="1372" dirty="0">
                <a:solidFill>
                  <a:srgbClr val="505050"/>
                </a:solidFill>
                <a:latin typeface="Segoe UI"/>
              </a:rPr>
              <a:t> ignore artifacts and focus on code</a:t>
            </a:r>
          </a:p>
        </p:txBody>
      </p:sp>
      <p:sp>
        <p:nvSpPr>
          <p:cNvPr id="103" name="Rectangle: Rounded Corners 102">
            <a:extLst>
              <a:ext uri="{FF2B5EF4-FFF2-40B4-BE49-F238E27FC236}">
                <a16:creationId xmlns:a16="http://schemas.microsoft.com/office/drawing/2014/main" id="{F2004C0C-4379-442A-A0CA-40ABDE587341}"/>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clone</a:t>
            </a:r>
          </a:p>
        </p:txBody>
      </p:sp>
      <p:sp>
        <p:nvSpPr>
          <p:cNvPr id="104" name="Rectangle: Rounded Corners 103">
            <a:extLst>
              <a:ext uri="{FF2B5EF4-FFF2-40B4-BE49-F238E27FC236}">
                <a16:creationId xmlns:a16="http://schemas.microsoft.com/office/drawing/2014/main" id="{0AB41C18-A4D3-418B-BB64-0B81F6D76BBB}"/>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pack-reps</a:t>
            </a:r>
          </a:p>
        </p:txBody>
      </p:sp>
      <p:sp>
        <p:nvSpPr>
          <p:cNvPr id="105" name="Rectangle: Rounded Corners 104">
            <a:extLst>
              <a:ext uri="{FF2B5EF4-FFF2-40B4-BE49-F238E27FC236}">
                <a16:creationId xmlns:a16="http://schemas.microsoft.com/office/drawing/2014/main" id="{D0F3FB14-AE89-4793-A6AB-6BC9FEB7F311}"/>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106" name="Diamond 105">
            <a:extLst>
              <a:ext uri="{FF2B5EF4-FFF2-40B4-BE49-F238E27FC236}">
                <a16:creationId xmlns:a16="http://schemas.microsoft.com/office/drawing/2014/main" id="{0F331948-5E6D-4B33-95B7-E60366679520}"/>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Debug</a:t>
            </a:r>
          </a:p>
        </p:txBody>
      </p:sp>
      <p:sp>
        <p:nvSpPr>
          <p:cNvPr id="107" name="Rectangle: Rounded Corners 106">
            <a:extLst>
              <a:ext uri="{FF2B5EF4-FFF2-40B4-BE49-F238E27FC236}">
                <a16:creationId xmlns:a16="http://schemas.microsoft.com/office/drawing/2014/main" id="{1FCE0BBD-79EE-450D-8B8B-14B87C60CB23}"/>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109" name="Diamond 108">
            <a:extLst>
              <a:ext uri="{FF2B5EF4-FFF2-40B4-BE49-F238E27FC236}">
                <a16:creationId xmlns:a16="http://schemas.microsoft.com/office/drawing/2014/main" id="{6D0ED646-9DF4-49F2-9650-3C4A55541F6E}"/>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10" name="Straight Arrow Connector 109">
            <a:extLst>
              <a:ext uri="{FF2B5EF4-FFF2-40B4-BE49-F238E27FC236}">
                <a16:creationId xmlns:a16="http://schemas.microsoft.com/office/drawing/2014/main" id="{B9719F8D-1922-4557-A867-CB4D7D9D72B9}"/>
              </a:ext>
            </a:extLst>
          </p:cNvPr>
          <p:cNvCxnSpPr>
            <a:stCxn id="103" idx="3"/>
            <a:endCxn id="104"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B48017F-D34D-46BE-8A92-81C6B88952DB}"/>
              </a:ext>
            </a:extLst>
          </p:cNvPr>
          <p:cNvCxnSpPr>
            <a:cxnSpLocks/>
            <a:stCxn id="104" idx="3"/>
            <a:endCxn id="105"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111E7137-E3D5-4468-A5D8-DEFCA37C9FA9}"/>
              </a:ext>
            </a:extLst>
          </p:cNvPr>
          <p:cNvCxnSpPr>
            <a:cxnSpLocks/>
            <a:stCxn id="107" idx="1"/>
            <a:endCxn id="109" idx="3"/>
          </p:cNvCxnSpPr>
          <p:nvPr/>
        </p:nvCxnSpPr>
        <p:spPr>
          <a:xfrm flipH="1">
            <a:off x="6801722" y="3800870"/>
            <a:ext cx="3034343"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59F8BC1-32A6-4154-B223-ED2F0CFD5387}"/>
              </a:ext>
            </a:extLst>
          </p:cNvPr>
          <p:cNvCxnSpPr>
            <a:cxnSpLocks/>
            <a:stCxn id="109" idx="1"/>
            <a:endCxn id="117"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A8B2BAC-3C08-4ED1-A252-609EA9BAE0ED}"/>
              </a:ext>
            </a:extLst>
          </p:cNvPr>
          <p:cNvCxnSpPr>
            <a:cxnSpLocks/>
            <a:stCxn id="109" idx="2"/>
            <a:endCxn id="106"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C1A72240-7587-45DB-BC78-1395642BFE78}"/>
              </a:ext>
            </a:extLst>
          </p:cNvPr>
          <p:cNvCxnSpPr>
            <a:cxnSpLocks/>
            <a:stCxn id="106" idx="3"/>
            <a:endCxn id="107"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51C4C302-9730-4731-A575-5DCE99F69306}"/>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push</a:t>
            </a:r>
          </a:p>
        </p:txBody>
      </p:sp>
      <p:cxnSp>
        <p:nvCxnSpPr>
          <p:cNvPr id="118" name="Straight Arrow Connector 117">
            <a:extLst>
              <a:ext uri="{FF2B5EF4-FFF2-40B4-BE49-F238E27FC236}">
                <a16:creationId xmlns:a16="http://schemas.microsoft.com/office/drawing/2014/main" id="{867268A1-EA74-419F-84D7-B1A856A20B8E}"/>
              </a:ext>
            </a:extLst>
          </p:cNvPr>
          <p:cNvCxnSpPr>
            <a:cxnSpLocks/>
            <a:stCxn id="117" idx="2"/>
            <a:endCxn id="128"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BA3B576-2626-4C4A-87BC-9D29D9B8210B}"/>
              </a:ext>
            </a:extLst>
          </p:cNvPr>
          <p:cNvCxnSpPr>
            <a:cxnSpLocks/>
            <a:stCxn id="105" idx="2"/>
            <a:endCxn id="107"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0D4140A-089B-4CBE-982D-990C3D106AD6}"/>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21" name="Rectangle 120">
            <a:extLst>
              <a:ext uri="{FF2B5EF4-FFF2-40B4-BE49-F238E27FC236}">
                <a16:creationId xmlns:a16="http://schemas.microsoft.com/office/drawing/2014/main" id="{D73AAB0D-2D59-40A6-999C-09F00011E011}"/>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28" name="Oval 127">
            <a:extLst>
              <a:ext uri="{FF2B5EF4-FFF2-40B4-BE49-F238E27FC236}">
                <a16:creationId xmlns:a16="http://schemas.microsoft.com/office/drawing/2014/main" id="{2130B6E6-FF7E-436E-9A40-779A79036002}"/>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135" name="Rectangle: Rounded Corners 134">
            <a:extLst>
              <a:ext uri="{FF2B5EF4-FFF2-40B4-BE49-F238E27FC236}">
                <a16:creationId xmlns:a16="http://schemas.microsoft.com/office/drawing/2014/main" id="{2835641C-1F9F-46EB-B471-32F9DC8A7F49}"/>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6" name="Rectangle: Rounded Corners 135">
            <a:extLst>
              <a:ext uri="{FF2B5EF4-FFF2-40B4-BE49-F238E27FC236}">
                <a16:creationId xmlns:a16="http://schemas.microsoft.com/office/drawing/2014/main" id="{CE1B98B7-B15F-4712-BE13-97F5D35E797B}"/>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7" name="Rectangle: Rounded Corners 136">
            <a:extLst>
              <a:ext uri="{FF2B5EF4-FFF2-40B4-BE49-F238E27FC236}">
                <a16:creationId xmlns:a16="http://schemas.microsoft.com/office/drawing/2014/main" id="{87042053-C066-4A3B-8033-A6140189D61B}"/>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8" name="Rectangle 137">
            <a:extLst>
              <a:ext uri="{FF2B5EF4-FFF2-40B4-BE49-F238E27FC236}">
                <a16:creationId xmlns:a16="http://schemas.microsoft.com/office/drawing/2014/main" id="{D4AD2048-22B7-431B-9C1E-5B8DA2BDBC7F}"/>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139" name="Rectangle 138">
            <a:extLst>
              <a:ext uri="{FF2B5EF4-FFF2-40B4-BE49-F238E27FC236}">
                <a16:creationId xmlns:a16="http://schemas.microsoft.com/office/drawing/2014/main" id="{621CF9AD-5C0A-4A93-81A7-D4002AE7FD24}"/>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140" name="Rectangle 139">
            <a:extLst>
              <a:ext uri="{FF2B5EF4-FFF2-40B4-BE49-F238E27FC236}">
                <a16:creationId xmlns:a16="http://schemas.microsoft.com/office/drawing/2014/main" id="{1B55E447-E1B0-4E56-BE8C-FFF91AA75CB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42" name="Rectangle 41">
            <a:extLst>
              <a:ext uri="{FF2B5EF4-FFF2-40B4-BE49-F238E27FC236}">
                <a16:creationId xmlns:a16="http://schemas.microsoft.com/office/drawing/2014/main" id="{E0E8B1A1-22D1-4D97-BB9D-2814B78D45E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423CE0EA-E73D-470A-89D5-A1B808DC8E8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C80E622-6575-4323-8DA9-A2C06CD0BE2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6" name="Rectangle: Rounded Corners 45">
            <a:extLst>
              <a:ext uri="{FF2B5EF4-FFF2-40B4-BE49-F238E27FC236}">
                <a16:creationId xmlns:a16="http://schemas.microsoft.com/office/drawing/2014/main" id="{9A4978D7-076B-4C00-96F5-225AA3C3A56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7" name="Rectangle: Rounded Corners 46">
            <a:extLst>
              <a:ext uri="{FF2B5EF4-FFF2-40B4-BE49-F238E27FC236}">
                <a16:creationId xmlns:a16="http://schemas.microsoft.com/office/drawing/2014/main" id="{DA758FDB-B8FD-430C-BA6C-D2DE7AF5AB0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8" name="Rectangle: Rounded Corners 47">
            <a:extLst>
              <a:ext uri="{FF2B5EF4-FFF2-40B4-BE49-F238E27FC236}">
                <a16:creationId xmlns:a16="http://schemas.microsoft.com/office/drawing/2014/main" id="{480E69F5-F3F0-4513-985A-A2D3D97814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1" name="Group 70">
            <a:extLst>
              <a:ext uri="{FF2B5EF4-FFF2-40B4-BE49-F238E27FC236}">
                <a16:creationId xmlns:a16="http://schemas.microsoft.com/office/drawing/2014/main" id="{569D3E02-37CC-4184-B0EA-C5BAD5AB925C}"/>
              </a:ext>
            </a:extLst>
          </p:cNvPr>
          <p:cNvGrpSpPr/>
          <p:nvPr/>
        </p:nvGrpSpPr>
        <p:grpSpPr>
          <a:xfrm>
            <a:off x="718982" y="1649453"/>
            <a:ext cx="573162" cy="508369"/>
            <a:chOff x="2878931" y="2940843"/>
            <a:chExt cx="1095375" cy="971550"/>
          </a:xfrm>
        </p:grpSpPr>
        <p:sp>
          <p:nvSpPr>
            <p:cNvPr id="72" name="Freeform: Shape 71">
              <a:extLst>
                <a:ext uri="{FF2B5EF4-FFF2-40B4-BE49-F238E27FC236}">
                  <a16:creationId xmlns:a16="http://schemas.microsoft.com/office/drawing/2014/main" id="{770EE855-AC6E-4DD2-B9B9-BC63A0A364DF}"/>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D924DDFC-32EF-490B-9A73-B265BA76AB6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F02F98A-43B5-48EF-90EC-FDF1B5E22C6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B64FF72C-4A27-421F-B7F9-948DAC4BE6E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93A86ED1-B263-42B1-911C-7AE3DD962AF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A531EA0-3D7C-46DC-BAF2-D8F0413268D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3CF70926-9AB5-4DF7-87AD-913905516F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257CFAEE-72FC-4B0D-9522-AF83DCC08138}"/>
              </a:ext>
            </a:extLst>
          </p:cNvPr>
          <p:cNvGrpSpPr/>
          <p:nvPr/>
        </p:nvGrpSpPr>
        <p:grpSpPr>
          <a:xfrm>
            <a:off x="750744" y="5449176"/>
            <a:ext cx="610269" cy="540751"/>
            <a:chOff x="4360069" y="2943701"/>
            <a:chExt cx="1095375" cy="970597"/>
          </a:xfrm>
        </p:grpSpPr>
        <p:sp>
          <p:nvSpPr>
            <p:cNvPr id="80" name="Freeform: Shape 79">
              <a:extLst>
                <a:ext uri="{FF2B5EF4-FFF2-40B4-BE49-F238E27FC236}">
                  <a16:creationId xmlns:a16="http://schemas.microsoft.com/office/drawing/2014/main" id="{F2126CB3-E875-4BD6-9303-7F7EE208ABF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C17EE751-0DE0-4ADC-B102-5DCFB3A5B69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B987836-8E67-4B17-A66E-F930293E98F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0CDD0A5-30EA-4513-BC6F-D87B722A252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0051B81-D492-4A1B-91FC-721C20D7933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945F5C97-0D0B-4B1F-8969-0648E052F0F0}"/>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6" name="Group 85">
            <a:extLst>
              <a:ext uri="{FF2B5EF4-FFF2-40B4-BE49-F238E27FC236}">
                <a16:creationId xmlns:a16="http://schemas.microsoft.com/office/drawing/2014/main" id="{427D80AA-7A43-4802-AC40-745056843614}"/>
              </a:ext>
            </a:extLst>
          </p:cNvPr>
          <p:cNvGrpSpPr/>
          <p:nvPr/>
        </p:nvGrpSpPr>
        <p:grpSpPr>
          <a:xfrm>
            <a:off x="689250" y="2921163"/>
            <a:ext cx="647376" cy="513072"/>
            <a:chOff x="3517678" y="3062050"/>
            <a:chExt cx="1225868" cy="971550"/>
          </a:xfrm>
        </p:grpSpPr>
        <p:sp>
          <p:nvSpPr>
            <p:cNvPr id="87" name="Freeform: Shape 86">
              <a:extLst>
                <a:ext uri="{FF2B5EF4-FFF2-40B4-BE49-F238E27FC236}">
                  <a16:creationId xmlns:a16="http://schemas.microsoft.com/office/drawing/2014/main" id="{B2AD843C-8547-42A4-A4F0-8B85A15CF82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AADCA1-F156-487F-B39B-0F94DB670D6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2300284B-0EE7-4A46-832E-F5B34DF9AE5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4CFF6069-1710-4BC3-8F41-3A60E88C93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1F7613D9-3B40-46D5-BD11-50EE44602D3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49FCFC7F-1A2C-4613-9A3E-65B7EEB091C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79349254-74DF-486B-BBA7-60C59505347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03136AC-0866-4E70-931F-BCB4707BABF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F5C1FA6-74C1-4F76-8ADB-3C1A90E63AE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A1B0FCD0-9DFF-4819-98CA-488956521CF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C69DB42F-9ADC-44B2-8008-BDC8AEF54CA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C501CBA3-B777-4A25-85F2-5B6E216020D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6B3C454C-4328-462F-B3F0-C36EB73183C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0" name="Graphic 99">
            <a:extLst>
              <a:ext uri="{FF2B5EF4-FFF2-40B4-BE49-F238E27FC236}">
                <a16:creationId xmlns:a16="http://schemas.microsoft.com/office/drawing/2014/main" id="{297D221B-EABB-44F3-9D1A-7E84C36A4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02" name="Rectangle 101">
            <a:hlinkClick r:id="rId5" action="ppaction://hlinksldjump"/>
            <a:extLst>
              <a:ext uri="{FF2B5EF4-FFF2-40B4-BE49-F238E27FC236}">
                <a16:creationId xmlns:a16="http://schemas.microsoft.com/office/drawing/2014/main" id="{8EFBEF9B-EA29-42B6-89F5-B5DC07154EB0}"/>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hlinkClick r:id="rId6" action="ppaction://hlinksldjump"/>
            <a:extLst>
              <a:ext uri="{FF2B5EF4-FFF2-40B4-BE49-F238E27FC236}">
                <a16:creationId xmlns:a16="http://schemas.microsoft.com/office/drawing/2014/main" id="{BB641577-E3EE-4B46-B640-2008A80141E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7" action="ppaction://hlinksldjump"/>
            <a:extLst>
              <a:ext uri="{FF2B5EF4-FFF2-40B4-BE49-F238E27FC236}">
                <a16:creationId xmlns:a16="http://schemas.microsoft.com/office/drawing/2014/main" id="{E174BEA2-5930-47B1-83A2-0B3FCD6985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3B7ADC16-36FC-4F02-B4E2-E53F5B50703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F2669ECC-63C3-4A46-8E46-98C6C0120630}"/>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33C960C7-CB51-5647-ABC5-74E1AB87DD2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E1702283-DA81-ED45-A644-02E0E01771C5}"/>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4B42E4E3-FD16-BA42-A8FA-CEC06C189D6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DFB27964-FE1A-574F-A523-D1D6AE14BC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0">
                <a:extLst>
                  <a:ext uri="{FF2B5EF4-FFF2-40B4-BE49-F238E27FC236}">
                    <a16:creationId xmlns:a16="http://schemas.microsoft.com/office/drawing/2014/main" id="{6034841F-FCBA-C745-8077-2E36AD119AAD}"/>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1">
                <a:extLst>
                  <a:ext uri="{FF2B5EF4-FFF2-40B4-BE49-F238E27FC236}">
                    <a16:creationId xmlns:a16="http://schemas.microsoft.com/office/drawing/2014/main" id="{38C42BC3-6755-3F44-92A4-22AB10D2FD4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2">
                <a:extLst>
                  <a:ext uri="{FF2B5EF4-FFF2-40B4-BE49-F238E27FC236}">
                    <a16:creationId xmlns:a16="http://schemas.microsoft.com/office/drawing/2014/main" id="{8C46DBCD-56A6-544C-A9C2-22E271462AA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3">
                <a:extLst>
                  <a:ext uri="{FF2B5EF4-FFF2-40B4-BE49-F238E27FC236}">
                    <a16:creationId xmlns:a16="http://schemas.microsoft.com/office/drawing/2014/main" id="{008506B3-B95E-6D49-BB1D-A603624EB98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4">
                <a:extLst>
                  <a:ext uri="{FF2B5EF4-FFF2-40B4-BE49-F238E27FC236}">
                    <a16:creationId xmlns:a16="http://schemas.microsoft.com/office/drawing/2014/main" id="{090F0513-AF2B-3642-B5EC-A9F5DF9E26B4}"/>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5">
                <a:extLst>
                  <a:ext uri="{FF2B5EF4-FFF2-40B4-BE49-F238E27FC236}">
                    <a16:creationId xmlns:a16="http://schemas.microsoft.com/office/drawing/2014/main" id="{D23B94F8-DA6F-6F40-A5EB-C5DA084FD4A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6">
                <a:extLst>
                  <a:ext uri="{FF2B5EF4-FFF2-40B4-BE49-F238E27FC236}">
                    <a16:creationId xmlns:a16="http://schemas.microsoft.com/office/drawing/2014/main" id="{DBE6E554-465C-2145-B2B1-D5E81F8F0D9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7">
                <a:extLst>
                  <a:ext uri="{FF2B5EF4-FFF2-40B4-BE49-F238E27FC236}">
                    <a16:creationId xmlns:a16="http://schemas.microsoft.com/office/drawing/2014/main" id="{F5336335-A3B5-674D-BA45-4F7E82E8053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8">
                <a:extLst>
                  <a:ext uri="{FF2B5EF4-FFF2-40B4-BE49-F238E27FC236}">
                    <a16:creationId xmlns:a16="http://schemas.microsoft.com/office/drawing/2014/main" id="{AABD43E9-E681-8741-9D5C-F9E00B8A353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9">
                <a:extLst>
                  <a:ext uri="{FF2B5EF4-FFF2-40B4-BE49-F238E27FC236}">
                    <a16:creationId xmlns:a16="http://schemas.microsoft.com/office/drawing/2014/main" id="{7B7191C3-D87C-EC46-89C0-99DCDC8B14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0">
                <a:extLst>
                  <a:ext uri="{FF2B5EF4-FFF2-40B4-BE49-F238E27FC236}">
                    <a16:creationId xmlns:a16="http://schemas.microsoft.com/office/drawing/2014/main" id="{4F9BE36B-58A7-0E4B-B8AE-3EFE063E718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1">
                <a:extLst>
                  <a:ext uri="{FF2B5EF4-FFF2-40B4-BE49-F238E27FC236}">
                    <a16:creationId xmlns:a16="http://schemas.microsoft.com/office/drawing/2014/main" id="{56C70C42-1E32-0A41-8329-B810632215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32">
                <a:extLst>
                  <a:ext uri="{FF2B5EF4-FFF2-40B4-BE49-F238E27FC236}">
                    <a16:creationId xmlns:a16="http://schemas.microsoft.com/office/drawing/2014/main" id="{93E597B9-E954-D240-A9D1-7522E06E1A7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33">
                <a:extLst>
                  <a:ext uri="{FF2B5EF4-FFF2-40B4-BE49-F238E27FC236}">
                    <a16:creationId xmlns:a16="http://schemas.microsoft.com/office/drawing/2014/main" id="{1E217E3A-86D2-534A-AC33-16CAC3B2419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4">
                <a:extLst>
                  <a:ext uri="{FF2B5EF4-FFF2-40B4-BE49-F238E27FC236}">
                    <a16:creationId xmlns:a16="http://schemas.microsoft.com/office/drawing/2014/main" id="{041E50D0-790C-0240-9DFF-52FB3A4A520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5">
                <a:extLst>
                  <a:ext uri="{FF2B5EF4-FFF2-40B4-BE49-F238E27FC236}">
                    <a16:creationId xmlns:a16="http://schemas.microsoft.com/office/drawing/2014/main" id="{8903E8E5-9C17-8A46-9251-67F79AC5BCC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6">
                <a:extLst>
                  <a:ext uri="{FF2B5EF4-FFF2-40B4-BE49-F238E27FC236}">
                    <a16:creationId xmlns:a16="http://schemas.microsoft.com/office/drawing/2014/main" id="{88AA8EDF-BE5F-0649-9E81-E19007CB23A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7">
                <a:extLst>
                  <a:ext uri="{FF2B5EF4-FFF2-40B4-BE49-F238E27FC236}">
                    <a16:creationId xmlns:a16="http://schemas.microsoft.com/office/drawing/2014/main" id="{795F7B37-EF51-D24A-92B8-874B6949F1B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8">
                <a:extLst>
                  <a:ext uri="{FF2B5EF4-FFF2-40B4-BE49-F238E27FC236}">
                    <a16:creationId xmlns:a16="http://schemas.microsoft.com/office/drawing/2014/main" id="{A7D6F9CF-AA5D-5C42-8E6E-5D198F3514B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62113952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42" name="Rectangle: Rounded Corners 41">
            <a:extLst>
              <a:ext uri="{FF2B5EF4-FFF2-40B4-BE49-F238E27FC236}">
                <a16:creationId xmlns:a16="http://schemas.microsoft.com/office/drawing/2014/main" id="{E15EC9FD-B59A-4B16-B690-C9AD21B6CD67}"/>
              </a:ext>
            </a:extLst>
          </p:cNvPr>
          <p:cNvSpPr/>
          <p:nvPr/>
        </p:nvSpPr>
        <p:spPr bwMode="auto">
          <a:xfrm>
            <a:off x="2715232" y="142159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Create</a:t>
            </a:r>
          </a:p>
        </p:txBody>
      </p:sp>
      <p:sp>
        <p:nvSpPr>
          <p:cNvPr id="44" name="Diamond 43">
            <a:extLst>
              <a:ext uri="{FF2B5EF4-FFF2-40B4-BE49-F238E27FC236}">
                <a16:creationId xmlns:a16="http://schemas.microsoft.com/office/drawing/2014/main" id="{2916210F-28A8-4D58-BD97-603ABB3FDDF7}"/>
              </a:ext>
            </a:extLst>
          </p:cNvPr>
          <p:cNvSpPr/>
          <p:nvPr/>
        </p:nvSpPr>
        <p:spPr bwMode="auto">
          <a:xfrm>
            <a:off x="2715232" y="2242643"/>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Have code?</a:t>
            </a:r>
          </a:p>
        </p:txBody>
      </p:sp>
      <p:sp>
        <p:nvSpPr>
          <p:cNvPr id="45" name="Rectangle: Rounded Corners 44">
            <a:extLst>
              <a:ext uri="{FF2B5EF4-FFF2-40B4-BE49-F238E27FC236}">
                <a16:creationId xmlns:a16="http://schemas.microsoft.com/office/drawing/2014/main" id="{B3D1BC90-D487-4C33-9171-65D9CE393C12}"/>
              </a:ext>
            </a:extLst>
          </p:cNvPr>
          <p:cNvSpPr/>
          <p:nvPr/>
        </p:nvSpPr>
        <p:spPr bwMode="auto">
          <a:xfrm>
            <a:off x="2715232" y="3288552"/>
            <a:ext cx="1084872" cy="80652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Code</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Container</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Configuration</a:t>
            </a:r>
          </a:p>
        </p:txBody>
      </p:sp>
      <p:cxnSp>
        <p:nvCxnSpPr>
          <p:cNvPr id="47" name="Straight Arrow Connector 46">
            <a:extLst>
              <a:ext uri="{FF2B5EF4-FFF2-40B4-BE49-F238E27FC236}">
                <a16:creationId xmlns:a16="http://schemas.microsoft.com/office/drawing/2014/main" id="{130A45AD-CD90-494D-9338-C495DB14A92F}"/>
              </a:ext>
            </a:extLst>
          </p:cNvPr>
          <p:cNvCxnSpPr>
            <a:cxnSpLocks/>
            <a:stCxn id="44" idx="3"/>
            <a:endCxn id="54" idx="1"/>
          </p:cNvCxnSpPr>
          <p:nvPr/>
        </p:nvCxnSpPr>
        <p:spPr>
          <a:xfrm>
            <a:off x="3800104"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71A132C-4A8C-410F-98DD-A38688CFB9B6}"/>
              </a:ext>
            </a:extLst>
          </p:cNvPr>
          <p:cNvSpPr/>
          <p:nvPr/>
        </p:nvSpPr>
        <p:spPr>
          <a:xfrm>
            <a:off x="3986654" y="228348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49" name="Rectangle 48">
            <a:extLst>
              <a:ext uri="{FF2B5EF4-FFF2-40B4-BE49-F238E27FC236}">
                <a16:creationId xmlns:a16="http://schemas.microsoft.com/office/drawing/2014/main" id="{8B517652-469E-4CBD-BF20-5AC507AB2BE1}"/>
              </a:ext>
            </a:extLst>
          </p:cNvPr>
          <p:cNvSpPr/>
          <p:nvPr/>
        </p:nvSpPr>
        <p:spPr>
          <a:xfrm>
            <a:off x="3426746" y="298141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cxnSp>
        <p:nvCxnSpPr>
          <p:cNvPr id="50" name="Straight Arrow Connector 49">
            <a:extLst>
              <a:ext uri="{FF2B5EF4-FFF2-40B4-BE49-F238E27FC236}">
                <a16:creationId xmlns:a16="http://schemas.microsoft.com/office/drawing/2014/main" id="{CCF57188-D418-4BCB-87ED-8A8B0D933027}"/>
              </a:ext>
            </a:extLst>
          </p:cNvPr>
          <p:cNvCxnSpPr>
            <a:cxnSpLocks/>
            <a:stCxn id="42" idx="2"/>
            <a:endCxn id="44" idx="0"/>
          </p:cNvCxnSpPr>
          <p:nvPr/>
        </p:nvCxnSpPr>
        <p:spPr>
          <a:xfrm>
            <a:off x="3257668" y="1939064"/>
            <a:ext cx="0" cy="30358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CA1768B4-78FD-48C4-8D3E-3BF2C26E6B56}"/>
              </a:ext>
            </a:extLst>
          </p:cNvPr>
          <p:cNvSpPr/>
          <p:nvPr/>
        </p:nvSpPr>
        <p:spPr bwMode="auto">
          <a:xfrm>
            <a:off x="4647449"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a:t>
            </a:r>
          </a:p>
        </p:txBody>
      </p:sp>
      <p:sp>
        <p:nvSpPr>
          <p:cNvPr id="57" name="Rectangle: Rounded Corners 56">
            <a:extLst>
              <a:ext uri="{FF2B5EF4-FFF2-40B4-BE49-F238E27FC236}">
                <a16:creationId xmlns:a16="http://schemas.microsoft.com/office/drawing/2014/main" id="{20ED6C8D-C35E-40F0-991E-45B15994D759}"/>
              </a:ext>
            </a:extLst>
          </p:cNvPr>
          <p:cNvSpPr/>
          <p:nvPr/>
        </p:nvSpPr>
        <p:spPr bwMode="auto">
          <a:xfrm>
            <a:off x="6579667"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page</a:t>
            </a:r>
          </a:p>
        </p:txBody>
      </p:sp>
      <p:cxnSp>
        <p:nvCxnSpPr>
          <p:cNvPr id="61" name="Straight Arrow Connector 60">
            <a:extLst>
              <a:ext uri="{FF2B5EF4-FFF2-40B4-BE49-F238E27FC236}">
                <a16:creationId xmlns:a16="http://schemas.microsoft.com/office/drawing/2014/main" id="{40541C2D-D317-4B31-BB91-32B4BB832450}"/>
              </a:ext>
            </a:extLst>
          </p:cNvPr>
          <p:cNvCxnSpPr>
            <a:cxnSpLocks/>
            <a:stCxn id="54" idx="3"/>
            <a:endCxn id="57" idx="1"/>
          </p:cNvCxnSpPr>
          <p:nvPr/>
        </p:nvCxnSpPr>
        <p:spPr>
          <a:xfrm>
            <a:off x="5732321"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98A5A5B-98E3-4CC7-B5EC-47A8641D461E}"/>
              </a:ext>
            </a:extLst>
          </p:cNvPr>
          <p:cNvCxnSpPr>
            <a:cxnSpLocks/>
            <a:endCxn id="45" idx="0"/>
          </p:cNvCxnSpPr>
          <p:nvPr/>
        </p:nvCxnSpPr>
        <p:spPr>
          <a:xfrm>
            <a:off x="3257668" y="2967228"/>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78E04134-03C0-42E6-BD6D-A7541CD87171}"/>
              </a:ext>
            </a:extLst>
          </p:cNvPr>
          <p:cNvSpPr/>
          <p:nvPr/>
        </p:nvSpPr>
        <p:spPr bwMode="auto">
          <a:xfrm>
            <a:off x="2715232" y="4416396"/>
            <a:ext cx="1084872" cy="102667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Change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Code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Container</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Configuration</a:t>
            </a:r>
          </a:p>
        </p:txBody>
      </p:sp>
      <p:cxnSp>
        <p:nvCxnSpPr>
          <p:cNvPr id="75" name="Straight Arrow Connector 74">
            <a:extLst>
              <a:ext uri="{FF2B5EF4-FFF2-40B4-BE49-F238E27FC236}">
                <a16:creationId xmlns:a16="http://schemas.microsoft.com/office/drawing/2014/main" id="{B370ED13-6F1E-4E02-A27A-721E66833BD5}"/>
              </a:ext>
            </a:extLst>
          </p:cNvPr>
          <p:cNvCxnSpPr>
            <a:cxnSpLocks/>
            <a:stCxn id="45" idx="2"/>
            <a:endCxn id="74" idx="0"/>
          </p:cNvCxnSpPr>
          <p:nvPr/>
        </p:nvCxnSpPr>
        <p:spPr>
          <a:xfrm>
            <a:off x="3257668" y="4095072"/>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C817179-53C7-48F7-93E6-D1461D36B40C}"/>
              </a:ext>
            </a:extLst>
          </p:cNvPr>
          <p:cNvCxnSpPr>
            <a:cxnSpLocks/>
            <a:stCxn id="74" idx="2"/>
            <a:endCxn id="81" idx="0"/>
          </p:cNvCxnSpPr>
          <p:nvPr/>
        </p:nvCxnSpPr>
        <p:spPr>
          <a:xfrm>
            <a:off x="3257668" y="5443067"/>
            <a:ext cx="0" cy="3264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B9135295-DB0A-4408-B26A-920180E9F5BF}"/>
              </a:ext>
            </a:extLst>
          </p:cNvPr>
          <p:cNvSpPr/>
          <p:nvPr/>
        </p:nvSpPr>
        <p:spPr bwMode="auto">
          <a:xfrm>
            <a:off x="2715232"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84" name="Straight Arrow Connector 83">
            <a:extLst>
              <a:ext uri="{FF2B5EF4-FFF2-40B4-BE49-F238E27FC236}">
                <a16:creationId xmlns:a16="http://schemas.microsoft.com/office/drawing/2014/main" id="{163A3244-4D31-45A3-B434-194EA4F89B34}"/>
              </a:ext>
            </a:extLst>
          </p:cNvPr>
          <p:cNvCxnSpPr>
            <a:cxnSpLocks/>
            <a:stCxn id="81" idx="3"/>
            <a:endCxn id="86" idx="1"/>
          </p:cNvCxnSpPr>
          <p:nvPr/>
        </p:nvCxnSpPr>
        <p:spPr>
          <a:xfrm>
            <a:off x="3800104" y="6028264"/>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00E5C368-02C7-49F6-A4F5-FCA1F53ED547}"/>
              </a:ext>
            </a:extLst>
          </p:cNvPr>
          <p:cNvSpPr/>
          <p:nvPr/>
        </p:nvSpPr>
        <p:spPr bwMode="auto">
          <a:xfrm>
            <a:off x="4647449"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Pull code</a:t>
            </a:r>
          </a:p>
        </p:txBody>
      </p:sp>
      <p:sp>
        <p:nvSpPr>
          <p:cNvPr id="92" name="Rectangle: Rounded Corners 91">
            <a:extLst>
              <a:ext uri="{FF2B5EF4-FFF2-40B4-BE49-F238E27FC236}">
                <a16:creationId xmlns:a16="http://schemas.microsoft.com/office/drawing/2014/main" id="{C5A4CE77-7D1C-4976-A8F8-A2C30A0228C0}"/>
              </a:ext>
            </a:extLst>
          </p:cNvPr>
          <p:cNvSpPr/>
          <p:nvPr/>
        </p:nvSpPr>
        <p:spPr bwMode="auto">
          <a:xfrm>
            <a:off x="4647449" y="4913697"/>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Build container</a:t>
            </a:r>
          </a:p>
        </p:txBody>
      </p:sp>
      <p:sp>
        <p:nvSpPr>
          <p:cNvPr id="93" name="Rectangle: Rounded Corners 92">
            <a:extLst>
              <a:ext uri="{FF2B5EF4-FFF2-40B4-BE49-F238E27FC236}">
                <a16:creationId xmlns:a16="http://schemas.microsoft.com/office/drawing/2014/main" id="{EB4CFCC0-9025-4E2C-B185-116589C4A70A}"/>
              </a:ext>
            </a:extLst>
          </p:cNvPr>
          <p:cNvSpPr/>
          <p:nvPr/>
        </p:nvSpPr>
        <p:spPr bwMode="auto">
          <a:xfrm>
            <a:off x="4647449" y="405786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Push image</a:t>
            </a:r>
          </a:p>
        </p:txBody>
      </p:sp>
      <p:sp>
        <p:nvSpPr>
          <p:cNvPr id="94" name="Rectangle: Rounded Corners 93">
            <a:extLst>
              <a:ext uri="{FF2B5EF4-FFF2-40B4-BE49-F238E27FC236}">
                <a16:creationId xmlns:a16="http://schemas.microsoft.com/office/drawing/2014/main" id="{5BCCB293-A8FA-4F84-84CD-8AEFDD0CB97D}"/>
              </a:ext>
            </a:extLst>
          </p:cNvPr>
          <p:cNvSpPr/>
          <p:nvPr/>
        </p:nvSpPr>
        <p:spPr bwMode="auto">
          <a:xfrm>
            <a:off x="4647449"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image (AKS)</a:t>
            </a:r>
          </a:p>
        </p:txBody>
      </p:sp>
      <p:cxnSp>
        <p:nvCxnSpPr>
          <p:cNvPr id="95" name="Straight Arrow Connector 94">
            <a:extLst>
              <a:ext uri="{FF2B5EF4-FFF2-40B4-BE49-F238E27FC236}">
                <a16:creationId xmlns:a16="http://schemas.microsoft.com/office/drawing/2014/main" id="{1414594B-6A8D-4B1C-B6D9-E014FDA8E199}"/>
              </a:ext>
            </a:extLst>
          </p:cNvPr>
          <p:cNvCxnSpPr>
            <a:cxnSpLocks/>
            <a:stCxn id="86" idx="0"/>
            <a:endCxn id="92" idx="2"/>
          </p:cNvCxnSpPr>
          <p:nvPr/>
        </p:nvCxnSpPr>
        <p:spPr>
          <a:xfrm flipV="1">
            <a:off x="5189885" y="5431165"/>
            <a:ext cx="0" cy="338366"/>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C0ACEA8-89EB-4E7F-8FC8-20CAC5FDE17E}"/>
              </a:ext>
            </a:extLst>
          </p:cNvPr>
          <p:cNvCxnSpPr>
            <a:cxnSpLocks/>
            <a:stCxn id="92" idx="0"/>
            <a:endCxn id="93" idx="2"/>
          </p:cNvCxnSpPr>
          <p:nvPr/>
        </p:nvCxnSpPr>
        <p:spPr>
          <a:xfrm flipV="1">
            <a:off x="5189885" y="4575333"/>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04F8AF2-86C6-4353-AA0A-449B482FB631}"/>
              </a:ext>
            </a:extLst>
          </p:cNvPr>
          <p:cNvCxnSpPr>
            <a:cxnSpLocks/>
            <a:stCxn id="93" idx="0"/>
            <a:endCxn id="94" idx="2"/>
          </p:cNvCxnSpPr>
          <p:nvPr/>
        </p:nvCxnSpPr>
        <p:spPr>
          <a:xfrm flipV="1">
            <a:off x="5189885" y="3719501"/>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Diamond 121">
            <a:extLst>
              <a:ext uri="{FF2B5EF4-FFF2-40B4-BE49-F238E27FC236}">
                <a16:creationId xmlns:a16="http://schemas.microsoft.com/office/drawing/2014/main" id="{9E34ACD3-B553-49DC-8A3B-1822A346B436}"/>
              </a:ext>
            </a:extLst>
          </p:cNvPr>
          <p:cNvSpPr/>
          <p:nvPr/>
        </p:nvSpPr>
        <p:spPr bwMode="auto">
          <a:xfrm>
            <a:off x="7668759" y="3100356"/>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Staged?</a:t>
            </a:r>
          </a:p>
        </p:txBody>
      </p:sp>
      <p:cxnSp>
        <p:nvCxnSpPr>
          <p:cNvPr id="123" name="Straight Arrow Connector 122">
            <a:extLst>
              <a:ext uri="{FF2B5EF4-FFF2-40B4-BE49-F238E27FC236}">
                <a16:creationId xmlns:a16="http://schemas.microsoft.com/office/drawing/2014/main" id="{63A14EED-216C-4621-B0B3-6F68AEEE8D88}"/>
              </a:ext>
            </a:extLst>
          </p:cNvPr>
          <p:cNvCxnSpPr>
            <a:cxnSpLocks/>
            <a:stCxn id="94" idx="3"/>
            <a:endCxn id="122" idx="1"/>
          </p:cNvCxnSpPr>
          <p:nvPr/>
        </p:nvCxnSpPr>
        <p:spPr>
          <a:xfrm>
            <a:off x="5732322" y="3460768"/>
            <a:ext cx="1936437"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Rectangle: Rounded Corners 123">
            <a:extLst>
              <a:ext uri="{FF2B5EF4-FFF2-40B4-BE49-F238E27FC236}">
                <a16:creationId xmlns:a16="http://schemas.microsoft.com/office/drawing/2014/main" id="{086E733D-CCFE-416A-98A2-62D00A4B0D02}"/>
              </a:ext>
            </a:extLst>
          </p:cNvPr>
          <p:cNvSpPr/>
          <p:nvPr/>
        </p:nvSpPr>
        <p:spPr bwMode="auto">
          <a:xfrm>
            <a:off x="6532129" y="4057865"/>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Canary deploy to production</a:t>
            </a:r>
          </a:p>
        </p:txBody>
      </p:sp>
      <p:sp>
        <p:nvSpPr>
          <p:cNvPr id="126" name="Rectangle: Rounded Corners 125">
            <a:extLst>
              <a:ext uri="{FF2B5EF4-FFF2-40B4-BE49-F238E27FC236}">
                <a16:creationId xmlns:a16="http://schemas.microsoft.com/office/drawing/2014/main" id="{F880AFE0-67D4-4507-855D-A344D9FF532C}"/>
              </a:ext>
            </a:extLst>
          </p:cNvPr>
          <p:cNvSpPr/>
          <p:nvPr/>
        </p:nvSpPr>
        <p:spPr bwMode="auto">
          <a:xfrm>
            <a:off x="10481714"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to staging</a:t>
            </a:r>
          </a:p>
        </p:txBody>
      </p:sp>
      <p:sp>
        <p:nvSpPr>
          <p:cNvPr id="129" name="Diamond 128">
            <a:extLst>
              <a:ext uri="{FF2B5EF4-FFF2-40B4-BE49-F238E27FC236}">
                <a16:creationId xmlns:a16="http://schemas.microsoft.com/office/drawing/2014/main" id="{19A30417-C2A5-4E69-8E43-AADCB1FD7798}"/>
              </a:ext>
            </a:extLst>
          </p:cNvPr>
          <p:cNvSpPr/>
          <p:nvPr/>
        </p:nvSpPr>
        <p:spPr bwMode="auto">
          <a:xfrm>
            <a:off x="10481714" y="4095072"/>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Testing good?</a:t>
            </a:r>
          </a:p>
        </p:txBody>
      </p:sp>
      <p:sp>
        <p:nvSpPr>
          <p:cNvPr id="130" name="Rectangle: Rounded Corners 129">
            <a:extLst>
              <a:ext uri="{FF2B5EF4-FFF2-40B4-BE49-F238E27FC236}">
                <a16:creationId xmlns:a16="http://schemas.microsoft.com/office/drawing/2014/main" id="{35945C8A-FB47-4D1D-A907-59A03F33312C}"/>
              </a:ext>
            </a:extLst>
          </p:cNvPr>
          <p:cNvSpPr/>
          <p:nvPr/>
        </p:nvSpPr>
        <p:spPr bwMode="auto">
          <a:xfrm>
            <a:off x="10481709" y="5231747"/>
            <a:ext cx="1084872" cy="869409"/>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Push to production as canary</a:t>
            </a:r>
          </a:p>
        </p:txBody>
      </p:sp>
      <p:sp>
        <p:nvSpPr>
          <p:cNvPr id="131" name="Rectangle: Rounded Corners 130">
            <a:extLst>
              <a:ext uri="{FF2B5EF4-FFF2-40B4-BE49-F238E27FC236}">
                <a16:creationId xmlns:a16="http://schemas.microsoft.com/office/drawing/2014/main" id="{064C2241-67AD-4032-AA35-821C7FD2C8BE}"/>
              </a:ext>
            </a:extLst>
          </p:cNvPr>
          <p:cNvSpPr/>
          <p:nvPr/>
        </p:nvSpPr>
        <p:spPr bwMode="auto">
          <a:xfrm>
            <a:off x="8934333" y="4198630"/>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Move to </a:t>
            </a:r>
            <a:br>
              <a:rPr lang="en-US" sz="980" dirty="0">
                <a:solidFill>
                  <a:srgbClr val="505050"/>
                </a:solidFill>
                <a:latin typeface="Segoe UI Semibold" panose="020B0702040204020203" pitchFamily="34" charset="0"/>
                <a:cs typeface="Segoe UI Semibold" panose="020B0702040204020203" pitchFamily="34" charset="0"/>
              </a:rPr>
            </a:br>
            <a:r>
              <a:rPr lang="en-US" sz="980" dirty="0">
                <a:solidFill>
                  <a:srgbClr val="505050"/>
                </a:solidFill>
                <a:latin typeface="Segoe UI Semibold" panose="020B0702040204020203" pitchFamily="34" charset="0"/>
                <a:cs typeface="Segoe UI Semibold" panose="020B0702040204020203" pitchFamily="34" charset="0"/>
              </a:rPr>
              <a:t>dev cluster</a:t>
            </a:r>
          </a:p>
        </p:txBody>
      </p:sp>
      <p:cxnSp>
        <p:nvCxnSpPr>
          <p:cNvPr id="132" name="Straight Arrow Connector 131">
            <a:extLst>
              <a:ext uri="{FF2B5EF4-FFF2-40B4-BE49-F238E27FC236}">
                <a16:creationId xmlns:a16="http://schemas.microsoft.com/office/drawing/2014/main" id="{BC87FFBE-A2A6-41AF-9E89-56CD4ECFE09B}"/>
              </a:ext>
            </a:extLst>
          </p:cNvPr>
          <p:cNvCxnSpPr>
            <a:cxnSpLocks/>
            <a:stCxn id="122" idx="3"/>
            <a:endCxn id="126" idx="1"/>
          </p:cNvCxnSpPr>
          <p:nvPr/>
        </p:nvCxnSpPr>
        <p:spPr>
          <a:xfrm flipV="1">
            <a:off x="8753632" y="3460768"/>
            <a:ext cx="1728083"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CBF8B81-1AAF-4E98-BB4B-824118DE4199}"/>
              </a:ext>
            </a:extLst>
          </p:cNvPr>
          <p:cNvCxnSpPr>
            <a:cxnSpLocks/>
            <a:stCxn id="126" idx="2"/>
            <a:endCxn id="129" idx="0"/>
          </p:cNvCxnSpPr>
          <p:nvPr/>
        </p:nvCxnSpPr>
        <p:spPr>
          <a:xfrm>
            <a:off x="11024150" y="3719501"/>
            <a:ext cx="0" cy="37557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71A53AC-4A8B-403B-B085-993CDD8D8782}"/>
              </a:ext>
            </a:extLst>
          </p:cNvPr>
          <p:cNvCxnSpPr>
            <a:cxnSpLocks/>
          </p:cNvCxnSpPr>
          <p:nvPr/>
        </p:nvCxnSpPr>
        <p:spPr>
          <a:xfrm>
            <a:off x="11024150" y="4819657"/>
            <a:ext cx="0" cy="41209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BFF868F-74BE-4EEA-B0D4-5A27B35E35D4}"/>
              </a:ext>
            </a:extLst>
          </p:cNvPr>
          <p:cNvCxnSpPr>
            <a:cxnSpLocks/>
            <a:stCxn id="129" idx="1"/>
            <a:endCxn id="131" idx="3"/>
          </p:cNvCxnSpPr>
          <p:nvPr/>
        </p:nvCxnSpPr>
        <p:spPr>
          <a:xfrm flipH="1">
            <a:off x="10019204" y="4457364"/>
            <a:ext cx="462510"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BBDAB589-DD3C-4331-BD62-A3A02AAFCA2A}"/>
              </a:ext>
            </a:extLst>
          </p:cNvPr>
          <p:cNvCxnSpPr>
            <a:cxnSpLocks/>
            <a:stCxn id="122" idx="2"/>
            <a:endCxn id="124" idx="0"/>
          </p:cNvCxnSpPr>
          <p:nvPr/>
        </p:nvCxnSpPr>
        <p:spPr>
          <a:xfrm rot="5400000">
            <a:off x="7526419" y="3373087"/>
            <a:ext cx="232924" cy="1136630"/>
          </a:xfrm>
          <a:prstGeom prst="bentConnector3">
            <a:avLst>
              <a:gd name="adj1" fmla="val 50000"/>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BED8DBA-9624-46A9-AE82-30ACBC04E41F}"/>
              </a:ext>
            </a:extLst>
          </p:cNvPr>
          <p:cNvSpPr/>
          <p:nvPr/>
        </p:nvSpPr>
        <p:spPr>
          <a:xfrm>
            <a:off x="7377266" y="3655176"/>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45" name="Diamond 144">
            <a:extLst>
              <a:ext uri="{FF2B5EF4-FFF2-40B4-BE49-F238E27FC236}">
                <a16:creationId xmlns:a16="http://schemas.microsoft.com/office/drawing/2014/main" id="{3F99C9A5-C0DA-4EC7-BDB1-A68B44D91D4F}"/>
              </a:ext>
            </a:extLst>
          </p:cNvPr>
          <p:cNvSpPr/>
          <p:nvPr/>
        </p:nvSpPr>
        <p:spPr bwMode="auto">
          <a:xfrm>
            <a:off x="6529631" y="4808257"/>
            <a:ext cx="1084872" cy="724585"/>
          </a:xfrm>
          <a:prstGeom prst="diamond">
            <a:avLst/>
          </a:prstGeom>
          <a:solidFill>
            <a:schemeClr val="accent6">
              <a:alpha val="10000"/>
            </a:schemeClr>
          </a:solidFill>
          <a:ln w="12700">
            <a:solidFill>
              <a:schemeClr val="accent6">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Telemetry successful?</a:t>
            </a:r>
          </a:p>
        </p:txBody>
      </p:sp>
      <p:sp>
        <p:nvSpPr>
          <p:cNvPr id="148" name="Rectangle: Rounded Corners 147">
            <a:extLst>
              <a:ext uri="{FF2B5EF4-FFF2-40B4-BE49-F238E27FC236}">
                <a16:creationId xmlns:a16="http://schemas.microsoft.com/office/drawing/2014/main" id="{F7705DC9-8E9F-486D-A093-DD2886B24033}"/>
              </a:ext>
            </a:extLst>
          </p:cNvPr>
          <p:cNvSpPr/>
          <p:nvPr/>
        </p:nvSpPr>
        <p:spPr bwMode="auto">
          <a:xfrm>
            <a:off x="6532129" y="5765766"/>
            <a:ext cx="1084872"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Rollout</a:t>
            </a:r>
          </a:p>
        </p:txBody>
      </p:sp>
      <p:cxnSp>
        <p:nvCxnSpPr>
          <p:cNvPr id="149" name="Straight Arrow Connector 148">
            <a:extLst>
              <a:ext uri="{FF2B5EF4-FFF2-40B4-BE49-F238E27FC236}">
                <a16:creationId xmlns:a16="http://schemas.microsoft.com/office/drawing/2014/main" id="{D4FAE421-0321-4D14-AEAF-8273FD6C5A09}"/>
              </a:ext>
            </a:extLst>
          </p:cNvPr>
          <p:cNvCxnSpPr>
            <a:cxnSpLocks/>
            <a:stCxn id="124" idx="2"/>
            <a:endCxn id="145" idx="0"/>
          </p:cNvCxnSpPr>
          <p:nvPr/>
        </p:nvCxnSpPr>
        <p:spPr>
          <a:xfrm flipH="1">
            <a:off x="7072067" y="4575333"/>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81DAE26-1F98-4B0F-AEB9-AC6625F9A266}"/>
              </a:ext>
            </a:extLst>
          </p:cNvPr>
          <p:cNvCxnSpPr>
            <a:cxnSpLocks/>
            <a:stCxn id="145" idx="2"/>
            <a:endCxn id="148" idx="0"/>
          </p:cNvCxnSpPr>
          <p:nvPr/>
        </p:nvCxnSpPr>
        <p:spPr>
          <a:xfrm>
            <a:off x="7072067" y="5532842"/>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109AD4-E2EF-4404-8CF0-A48A53B47768}"/>
              </a:ext>
            </a:extLst>
          </p:cNvPr>
          <p:cNvSpPr/>
          <p:nvPr/>
        </p:nvSpPr>
        <p:spPr>
          <a:xfrm>
            <a:off x="6604004" y="5500572"/>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58" name="Rectangle: Rounded Corners 157">
            <a:extLst>
              <a:ext uri="{FF2B5EF4-FFF2-40B4-BE49-F238E27FC236}">
                <a16:creationId xmlns:a16="http://schemas.microsoft.com/office/drawing/2014/main" id="{BAA24275-F13E-4C82-9E72-3C6A29A1BD09}"/>
              </a:ext>
            </a:extLst>
          </p:cNvPr>
          <p:cNvSpPr/>
          <p:nvPr/>
        </p:nvSpPr>
        <p:spPr bwMode="auto">
          <a:xfrm>
            <a:off x="7952957" y="4913697"/>
            <a:ext cx="907595"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Rollback</a:t>
            </a:r>
          </a:p>
        </p:txBody>
      </p:sp>
      <p:cxnSp>
        <p:nvCxnSpPr>
          <p:cNvPr id="159" name="Straight Arrow Connector 158">
            <a:extLst>
              <a:ext uri="{FF2B5EF4-FFF2-40B4-BE49-F238E27FC236}">
                <a16:creationId xmlns:a16="http://schemas.microsoft.com/office/drawing/2014/main" id="{204571CE-6B1B-425F-8DEB-E96F700C2DBD}"/>
              </a:ext>
            </a:extLst>
          </p:cNvPr>
          <p:cNvCxnSpPr>
            <a:cxnSpLocks/>
            <a:stCxn id="145" idx="3"/>
            <a:endCxn id="158" idx="1"/>
          </p:cNvCxnSpPr>
          <p:nvPr/>
        </p:nvCxnSpPr>
        <p:spPr>
          <a:xfrm>
            <a:off x="7614503" y="5170550"/>
            <a:ext cx="338454"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66296539-88A9-4BBC-8E3C-A1BBF145676A}"/>
              </a:ext>
            </a:extLst>
          </p:cNvPr>
          <p:cNvSpPr/>
          <p:nvPr/>
        </p:nvSpPr>
        <p:spPr>
          <a:xfrm>
            <a:off x="7507510" y="525223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4" name="Rectangle 163">
            <a:extLst>
              <a:ext uri="{FF2B5EF4-FFF2-40B4-BE49-F238E27FC236}">
                <a16:creationId xmlns:a16="http://schemas.microsoft.com/office/drawing/2014/main" id="{C9B0FC27-807B-4A90-B389-16DFEBA025B9}"/>
              </a:ext>
            </a:extLst>
          </p:cNvPr>
          <p:cNvSpPr/>
          <p:nvPr/>
        </p:nvSpPr>
        <p:spPr>
          <a:xfrm>
            <a:off x="9404603" y="314333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5" name="Rectangle 164">
            <a:extLst>
              <a:ext uri="{FF2B5EF4-FFF2-40B4-BE49-F238E27FC236}">
                <a16:creationId xmlns:a16="http://schemas.microsoft.com/office/drawing/2014/main" id="{2707CFB6-05A1-4562-8AB4-2CDC865ADFA4}"/>
              </a:ext>
            </a:extLst>
          </p:cNvPr>
          <p:cNvSpPr/>
          <p:nvPr/>
        </p:nvSpPr>
        <p:spPr>
          <a:xfrm>
            <a:off x="10082827" y="4169178"/>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6" name="Rectangle 165">
            <a:extLst>
              <a:ext uri="{FF2B5EF4-FFF2-40B4-BE49-F238E27FC236}">
                <a16:creationId xmlns:a16="http://schemas.microsoft.com/office/drawing/2014/main" id="{4056D430-5E5D-4715-85F6-D41EA965FEB7}"/>
              </a:ext>
            </a:extLst>
          </p:cNvPr>
          <p:cNvSpPr/>
          <p:nvPr/>
        </p:nvSpPr>
        <p:spPr>
          <a:xfrm>
            <a:off x="11125975" y="488540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7" name="Rectangle 166">
            <a:extLst>
              <a:ext uri="{FF2B5EF4-FFF2-40B4-BE49-F238E27FC236}">
                <a16:creationId xmlns:a16="http://schemas.microsoft.com/office/drawing/2014/main" id="{8B037DD9-EC2C-4996-8856-383FE08264B9}"/>
              </a:ext>
            </a:extLst>
          </p:cNvPr>
          <p:cNvSpPr/>
          <p:nvPr/>
        </p:nvSpPr>
        <p:spPr>
          <a:xfrm rot="16200000" flipH="1">
            <a:off x="3614571" y="3334005"/>
            <a:ext cx="1231403"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 or Draft create-pack (if specific artifacts exist)</a:t>
            </a:r>
          </a:p>
        </p:txBody>
      </p:sp>
      <p:cxnSp>
        <p:nvCxnSpPr>
          <p:cNvPr id="168" name="Straight Arrow Connector 167">
            <a:extLst>
              <a:ext uri="{FF2B5EF4-FFF2-40B4-BE49-F238E27FC236}">
                <a16:creationId xmlns:a16="http://schemas.microsoft.com/office/drawing/2014/main" id="{9269C8D3-A35C-4A72-9FA9-F783B29FBB24}"/>
              </a:ext>
            </a:extLst>
          </p:cNvPr>
          <p:cNvCxnSpPr>
            <a:cxnSpLocks/>
          </p:cNvCxnSpPr>
          <p:nvPr/>
        </p:nvCxnSpPr>
        <p:spPr>
          <a:xfrm flipH="1">
            <a:off x="3660897" y="342394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53F3865F-595D-4C86-96BC-61AB1E85A105}"/>
              </a:ext>
            </a:extLst>
          </p:cNvPr>
          <p:cNvSpPr/>
          <p:nvPr/>
        </p:nvSpPr>
        <p:spPr>
          <a:xfrm>
            <a:off x="4647450" y="1650977"/>
            <a:ext cx="613951"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a:t>
            </a:r>
          </a:p>
        </p:txBody>
      </p:sp>
      <p:cxnSp>
        <p:nvCxnSpPr>
          <p:cNvPr id="177" name="Straight Arrow Connector 176">
            <a:extLst>
              <a:ext uri="{FF2B5EF4-FFF2-40B4-BE49-F238E27FC236}">
                <a16:creationId xmlns:a16="http://schemas.microsoft.com/office/drawing/2014/main" id="{BE1658C1-5502-4CBD-9239-813D9D9C6078}"/>
              </a:ext>
            </a:extLst>
          </p:cNvPr>
          <p:cNvCxnSpPr>
            <a:cxnSpLocks/>
          </p:cNvCxnSpPr>
          <p:nvPr/>
        </p:nvCxnSpPr>
        <p:spPr>
          <a:xfrm>
            <a:off x="4809329" y="1935822"/>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67813C6D-C919-4466-8D27-D46E11AD3D61}"/>
              </a:ext>
            </a:extLst>
          </p:cNvPr>
          <p:cNvSpPr/>
          <p:nvPr/>
        </p:nvSpPr>
        <p:spPr>
          <a:xfrm rot="16200000" flipH="1">
            <a:off x="3648797" y="4670171"/>
            <a:ext cx="1162956"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Actual development, Draft up/connect iteration</a:t>
            </a:r>
          </a:p>
        </p:txBody>
      </p:sp>
      <p:cxnSp>
        <p:nvCxnSpPr>
          <p:cNvPr id="180" name="Straight Arrow Connector 179">
            <a:extLst>
              <a:ext uri="{FF2B5EF4-FFF2-40B4-BE49-F238E27FC236}">
                <a16:creationId xmlns:a16="http://schemas.microsoft.com/office/drawing/2014/main" id="{16069889-5205-4C49-989A-BFC3261E1183}"/>
              </a:ext>
            </a:extLst>
          </p:cNvPr>
          <p:cNvCxnSpPr>
            <a:cxnSpLocks/>
          </p:cNvCxnSpPr>
          <p:nvPr/>
        </p:nvCxnSpPr>
        <p:spPr>
          <a:xfrm flipH="1">
            <a:off x="3660897" y="4553297"/>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36687258-B8EE-4200-A0B8-5C1806399865}"/>
              </a:ext>
            </a:extLst>
          </p:cNvPr>
          <p:cNvSpPr/>
          <p:nvPr/>
        </p:nvSpPr>
        <p:spPr>
          <a:xfrm>
            <a:off x="3943647" y="6428581"/>
            <a:ext cx="1160574"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    Code/artifacts ready</a:t>
            </a:r>
          </a:p>
        </p:txBody>
      </p:sp>
      <p:cxnSp>
        <p:nvCxnSpPr>
          <p:cNvPr id="184" name="Connector: Elbow 183">
            <a:extLst>
              <a:ext uri="{FF2B5EF4-FFF2-40B4-BE49-F238E27FC236}">
                <a16:creationId xmlns:a16="http://schemas.microsoft.com/office/drawing/2014/main" id="{FE343272-309A-4908-826F-B645A882FE00}"/>
              </a:ext>
            </a:extLst>
          </p:cNvPr>
          <p:cNvCxnSpPr>
            <a:cxnSpLocks/>
            <a:stCxn id="181" idx="1"/>
          </p:cNvCxnSpPr>
          <p:nvPr/>
        </p:nvCxnSpPr>
        <p:spPr>
          <a:xfrm rot="10800000">
            <a:off x="3660897" y="6169853"/>
            <a:ext cx="282750" cy="372766"/>
          </a:xfrm>
          <a:prstGeom prst="bentConnector2">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EE668816-89FF-4643-9DFF-9C76DFD9C72F}"/>
              </a:ext>
            </a:extLst>
          </p:cNvPr>
          <p:cNvSpPr/>
          <p:nvPr/>
        </p:nvSpPr>
        <p:spPr>
          <a:xfrm rot="16200000" flipH="1">
            <a:off x="4979314" y="4693141"/>
            <a:ext cx="2446720" cy="226294"/>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The building process: Brigade, Jenkins, VS TS</a:t>
            </a:r>
          </a:p>
        </p:txBody>
      </p:sp>
      <p:sp>
        <p:nvSpPr>
          <p:cNvPr id="192" name="Right Brace 191">
            <a:extLst>
              <a:ext uri="{FF2B5EF4-FFF2-40B4-BE49-F238E27FC236}">
                <a16:creationId xmlns:a16="http://schemas.microsoft.com/office/drawing/2014/main" id="{EDEF9A3F-5241-4E1F-B3EE-5E7372FDACC3}"/>
              </a:ext>
            </a:extLst>
          </p:cNvPr>
          <p:cNvSpPr/>
          <p:nvPr/>
        </p:nvSpPr>
        <p:spPr>
          <a:xfrm>
            <a:off x="5834696" y="3582928"/>
            <a:ext cx="185317" cy="2444839"/>
          </a:xfrm>
          <a:prstGeom prst="rightBrace">
            <a:avLst>
              <a:gd name="adj1" fmla="val 0"/>
              <a:gd name="adj2" fmla="val 87274"/>
            </a:avLst>
          </a:prstGeom>
          <a:ln w="12700"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194" name="Straight Arrow Connector 193">
            <a:extLst>
              <a:ext uri="{FF2B5EF4-FFF2-40B4-BE49-F238E27FC236}">
                <a16:creationId xmlns:a16="http://schemas.microsoft.com/office/drawing/2014/main" id="{B81FCFB1-37EB-4873-9254-F11247280F60}"/>
              </a:ext>
            </a:extLst>
          </p:cNvPr>
          <p:cNvCxnSpPr>
            <a:cxnSpLocks/>
          </p:cNvCxnSpPr>
          <p:nvPr/>
        </p:nvCxnSpPr>
        <p:spPr>
          <a:xfrm flipH="1">
            <a:off x="7523164" y="4162564"/>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B3D448D7-46C3-43D8-B8B8-FD04949D7255}"/>
              </a:ext>
            </a:extLst>
          </p:cNvPr>
          <p:cNvSpPr/>
          <p:nvPr/>
        </p:nvSpPr>
        <p:spPr>
          <a:xfrm>
            <a:off x="7909338" y="4049416"/>
            <a:ext cx="748603"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CD: No staging</a:t>
            </a:r>
          </a:p>
        </p:txBody>
      </p:sp>
      <p:cxnSp>
        <p:nvCxnSpPr>
          <p:cNvPr id="196" name="Straight Arrow Connector 195">
            <a:extLst>
              <a:ext uri="{FF2B5EF4-FFF2-40B4-BE49-F238E27FC236}">
                <a16:creationId xmlns:a16="http://schemas.microsoft.com/office/drawing/2014/main" id="{68A01680-0A5C-4B0E-BA6C-494CE5F214A8}"/>
              </a:ext>
            </a:extLst>
          </p:cNvPr>
          <p:cNvCxnSpPr>
            <a:cxnSpLocks/>
          </p:cNvCxnSpPr>
          <p:nvPr/>
        </p:nvCxnSpPr>
        <p:spPr>
          <a:xfrm flipH="1">
            <a:off x="5633975" y="3297810"/>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385CE6A0-8BE7-4B33-ABEE-10A1CF6FBD05}"/>
              </a:ext>
            </a:extLst>
          </p:cNvPr>
          <p:cNvSpPr/>
          <p:nvPr/>
        </p:nvSpPr>
        <p:spPr>
          <a:xfrm>
            <a:off x="6020148" y="3048885"/>
            <a:ext cx="1173662" cy="362072"/>
          </a:xfrm>
          <a:prstGeom prst="rect">
            <a:avLst/>
          </a:prstGeom>
        </p:spPr>
        <p:txBody>
          <a:bodyPr wrap="square" lIns="0" rIns="0" anchor="b">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Builds image/config. to be deployed</a:t>
            </a:r>
          </a:p>
        </p:txBody>
      </p:sp>
      <p:cxnSp>
        <p:nvCxnSpPr>
          <p:cNvPr id="198" name="Straight Arrow Connector 197">
            <a:extLst>
              <a:ext uri="{FF2B5EF4-FFF2-40B4-BE49-F238E27FC236}">
                <a16:creationId xmlns:a16="http://schemas.microsoft.com/office/drawing/2014/main" id="{3BF42A35-AC52-4BD3-B5A3-5439CFB7C488}"/>
              </a:ext>
            </a:extLst>
          </p:cNvPr>
          <p:cNvCxnSpPr>
            <a:cxnSpLocks/>
          </p:cNvCxnSpPr>
          <p:nvPr/>
        </p:nvCxnSpPr>
        <p:spPr>
          <a:xfrm>
            <a:off x="10313733" y="535646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B6D34C7-8C89-4B77-877F-9C9F6A06698C}"/>
              </a:ext>
            </a:extLst>
          </p:cNvPr>
          <p:cNvSpPr/>
          <p:nvPr/>
        </p:nvSpPr>
        <p:spPr>
          <a:xfrm flipH="1">
            <a:off x="9322091" y="5243315"/>
            <a:ext cx="892607" cy="362072"/>
          </a:xfrm>
          <a:prstGeom prst="rect">
            <a:avLst/>
          </a:prstGeom>
        </p:spPr>
        <p:txBody>
          <a:bodyPr wrap="square" lIns="0" rIns="0">
            <a:spAutoFit/>
          </a:bodyPr>
          <a:lstStyle/>
          <a:p>
            <a:pPr algn="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2 factor authentication</a:t>
            </a:r>
          </a:p>
        </p:txBody>
      </p:sp>
      <p:sp>
        <p:nvSpPr>
          <p:cNvPr id="82" name="Rectangle 81">
            <a:extLst>
              <a:ext uri="{FF2B5EF4-FFF2-40B4-BE49-F238E27FC236}">
                <a16:creationId xmlns:a16="http://schemas.microsoft.com/office/drawing/2014/main" id="{C143CABB-976D-4ED6-984E-1D9A37E89E1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1CABD0C6-F563-4468-94B4-D2DABF857F67}"/>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7D9D28CB-D19B-4AD2-8E6E-63D28F2AB1D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8" name="Rectangle: Rounded Corners 87">
            <a:extLst>
              <a:ext uri="{FF2B5EF4-FFF2-40B4-BE49-F238E27FC236}">
                <a16:creationId xmlns:a16="http://schemas.microsoft.com/office/drawing/2014/main" id="{2DC056FB-1A6D-4EDA-88B8-C658E37CC96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9" name="Rectangle: Rounded Corners 88">
            <a:extLst>
              <a:ext uri="{FF2B5EF4-FFF2-40B4-BE49-F238E27FC236}">
                <a16:creationId xmlns:a16="http://schemas.microsoft.com/office/drawing/2014/main" id="{E6360EBF-7DFF-4D99-8417-4A915BCD0358}"/>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90" name="Rectangle: Rounded Corners 89">
            <a:extLst>
              <a:ext uri="{FF2B5EF4-FFF2-40B4-BE49-F238E27FC236}">
                <a16:creationId xmlns:a16="http://schemas.microsoft.com/office/drawing/2014/main" id="{A58554BB-A98C-4350-88C3-571C589992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20" name="Group 119">
            <a:extLst>
              <a:ext uri="{FF2B5EF4-FFF2-40B4-BE49-F238E27FC236}">
                <a16:creationId xmlns:a16="http://schemas.microsoft.com/office/drawing/2014/main" id="{2C873ACA-8626-42BF-905A-A0F0A20599D9}"/>
              </a:ext>
            </a:extLst>
          </p:cNvPr>
          <p:cNvGrpSpPr/>
          <p:nvPr/>
        </p:nvGrpSpPr>
        <p:grpSpPr>
          <a:xfrm>
            <a:off x="718982" y="1649453"/>
            <a:ext cx="573162" cy="508369"/>
            <a:chOff x="2878931" y="2940843"/>
            <a:chExt cx="1095375" cy="971550"/>
          </a:xfrm>
        </p:grpSpPr>
        <p:sp>
          <p:nvSpPr>
            <p:cNvPr id="121" name="Freeform: Shape 120">
              <a:extLst>
                <a:ext uri="{FF2B5EF4-FFF2-40B4-BE49-F238E27FC236}">
                  <a16:creationId xmlns:a16="http://schemas.microsoft.com/office/drawing/2014/main" id="{431BED25-9BB2-470F-9960-015FCDC0F04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1B494F55-397A-437E-9B65-13B2B412189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43D12E2-CEAE-461F-B28F-7A8BA5F43AE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B43C06-0925-47FD-A4CD-B1ABCAB8E87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1C0E6249-DA8F-4FED-BDB4-038910104A2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43E68EDF-83E5-4F8E-925C-87B51BCE723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A097BF5A-2D03-4574-8EEC-FB0D783015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8" name="Group 137">
            <a:extLst>
              <a:ext uri="{FF2B5EF4-FFF2-40B4-BE49-F238E27FC236}">
                <a16:creationId xmlns:a16="http://schemas.microsoft.com/office/drawing/2014/main" id="{1D630164-FF30-43DA-8FBF-2B40DF3F90FD}"/>
              </a:ext>
            </a:extLst>
          </p:cNvPr>
          <p:cNvGrpSpPr/>
          <p:nvPr/>
        </p:nvGrpSpPr>
        <p:grpSpPr>
          <a:xfrm>
            <a:off x="750744" y="5449176"/>
            <a:ext cx="610269" cy="540751"/>
            <a:chOff x="4360069" y="2943701"/>
            <a:chExt cx="1095375" cy="970597"/>
          </a:xfrm>
        </p:grpSpPr>
        <p:sp>
          <p:nvSpPr>
            <p:cNvPr id="139" name="Freeform: Shape 138">
              <a:extLst>
                <a:ext uri="{FF2B5EF4-FFF2-40B4-BE49-F238E27FC236}">
                  <a16:creationId xmlns:a16="http://schemas.microsoft.com/office/drawing/2014/main" id="{33695AFB-39BD-4D47-86D1-1971D01B9CD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6A05680D-E867-4459-AF9B-21F55181CB1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86A3D8F7-CC6B-4274-A295-2BDB636A33AE}"/>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0F98C82-F73C-4D34-9F7A-E348F4B228D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21C549D-9F27-49A2-9DC9-383497B0E93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FD2303F-ABB3-4FF7-8C33-42939B691C0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0" name="Group 149">
            <a:extLst>
              <a:ext uri="{FF2B5EF4-FFF2-40B4-BE49-F238E27FC236}">
                <a16:creationId xmlns:a16="http://schemas.microsoft.com/office/drawing/2014/main" id="{982360DD-A35F-4724-AE88-BDDE22063A20}"/>
              </a:ext>
            </a:extLst>
          </p:cNvPr>
          <p:cNvGrpSpPr/>
          <p:nvPr/>
        </p:nvGrpSpPr>
        <p:grpSpPr>
          <a:xfrm>
            <a:off x="689250" y="2921163"/>
            <a:ext cx="647376" cy="513072"/>
            <a:chOff x="3517678" y="3062050"/>
            <a:chExt cx="1225868" cy="971550"/>
          </a:xfrm>
        </p:grpSpPr>
        <p:sp>
          <p:nvSpPr>
            <p:cNvPr id="151" name="Freeform: Shape 150">
              <a:extLst>
                <a:ext uri="{FF2B5EF4-FFF2-40B4-BE49-F238E27FC236}">
                  <a16:creationId xmlns:a16="http://schemas.microsoft.com/office/drawing/2014/main" id="{98EFD785-1518-4C28-A06C-0F67F99CA4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AD7CDEAE-9AD8-4D73-A440-7303AFFCE2A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72377E0-D114-4358-82A6-7ADDA5E7ADE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8F9E9480-0111-4950-8F55-36D0F96A0DC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A7FABA-7706-4BF8-828F-1C4F6B4CA43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916033EB-946B-432B-857A-017797EAFE4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55242C0-C48D-43C0-B698-E7D6895877A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B18EC12-EE8F-498B-A181-B16E9A4A195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18FDE6BE-49EE-4687-8F54-6E2D31E2A5D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059A8A79-44AD-4815-9004-2F4B07C18B61}"/>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95FA418B-0576-4863-AF88-8494581C966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C84844C-5C3C-491B-8EE6-ACCDE84A3A03}"/>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6C5AFD00-7BFF-4AB3-A447-1A42118C9872}"/>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4" name="Graphic 173">
            <a:extLst>
              <a:ext uri="{FF2B5EF4-FFF2-40B4-BE49-F238E27FC236}">
                <a16:creationId xmlns:a16="http://schemas.microsoft.com/office/drawing/2014/main" id="{234310FA-D052-42AE-9A75-970B573E9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8" name="Rectangle 177">
            <a:hlinkClick r:id="rId5" action="ppaction://hlinksldjump"/>
            <a:extLst>
              <a:ext uri="{FF2B5EF4-FFF2-40B4-BE49-F238E27FC236}">
                <a16:creationId xmlns:a16="http://schemas.microsoft.com/office/drawing/2014/main" id="{377A81FD-7041-42EF-A24F-5705376998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Rectangle 181">
            <a:hlinkClick r:id="rId6" action="ppaction://hlinksldjump"/>
            <a:extLst>
              <a:ext uri="{FF2B5EF4-FFF2-40B4-BE49-F238E27FC236}">
                <a16:creationId xmlns:a16="http://schemas.microsoft.com/office/drawing/2014/main" id="{CED28A6A-D072-4A70-9C77-AF344C622A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Rectangle 182">
            <a:hlinkClick r:id="rId7" action="ppaction://hlinksldjump"/>
            <a:extLst>
              <a:ext uri="{FF2B5EF4-FFF2-40B4-BE49-F238E27FC236}">
                <a16:creationId xmlns:a16="http://schemas.microsoft.com/office/drawing/2014/main" id="{D712CB85-E440-4108-A371-FB8D299FAF0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Rectangle 184">
            <a:hlinkClick r:id="rId8" action="ppaction://hlinksldjump"/>
            <a:extLst>
              <a:ext uri="{FF2B5EF4-FFF2-40B4-BE49-F238E27FC236}">
                <a16:creationId xmlns:a16="http://schemas.microsoft.com/office/drawing/2014/main" id="{4EC36F03-892A-4540-93F6-599A74EFE8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6" name="Group 185">
            <a:extLst>
              <a:ext uri="{FF2B5EF4-FFF2-40B4-BE49-F238E27FC236}">
                <a16:creationId xmlns:a16="http://schemas.microsoft.com/office/drawing/2014/main" id="{68EEC32E-7F64-6945-A252-1B669D91FE75}"/>
              </a:ext>
            </a:extLst>
          </p:cNvPr>
          <p:cNvGrpSpPr/>
          <p:nvPr/>
        </p:nvGrpSpPr>
        <p:grpSpPr>
          <a:xfrm>
            <a:off x="379808" y="375301"/>
            <a:ext cx="1332040" cy="1058813"/>
            <a:chOff x="379808" y="375301"/>
            <a:chExt cx="1332040" cy="1058813"/>
          </a:xfrm>
        </p:grpSpPr>
        <p:sp>
          <p:nvSpPr>
            <p:cNvPr id="187" name="Rectangle: Rounded Corners 112">
              <a:extLst>
                <a:ext uri="{FF2B5EF4-FFF2-40B4-BE49-F238E27FC236}">
                  <a16:creationId xmlns:a16="http://schemas.microsoft.com/office/drawing/2014/main" id="{F3E1E42E-96AF-C947-AFA5-7D47D1E57B9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8" name="Group 187">
              <a:extLst>
                <a:ext uri="{FF2B5EF4-FFF2-40B4-BE49-F238E27FC236}">
                  <a16:creationId xmlns:a16="http://schemas.microsoft.com/office/drawing/2014/main" id="{6E5729E5-08EA-DF45-A508-922FE8AD7379}"/>
                </a:ext>
              </a:extLst>
            </p:cNvPr>
            <p:cNvGrpSpPr/>
            <p:nvPr/>
          </p:nvGrpSpPr>
          <p:grpSpPr>
            <a:xfrm>
              <a:off x="772555" y="375301"/>
              <a:ext cx="547979" cy="528905"/>
              <a:chOff x="2368476" y="589018"/>
              <a:chExt cx="1012508" cy="977265"/>
            </a:xfrm>
          </p:grpSpPr>
          <p:sp>
            <p:nvSpPr>
              <p:cNvPr id="189" name="Freeform: Shape 118">
                <a:extLst>
                  <a:ext uri="{FF2B5EF4-FFF2-40B4-BE49-F238E27FC236}">
                    <a16:creationId xmlns:a16="http://schemas.microsoft.com/office/drawing/2014/main" id="{6A06AFC3-B9E8-3A4C-BA46-EA69DD333A1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19">
                <a:extLst>
                  <a:ext uri="{FF2B5EF4-FFF2-40B4-BE49-F238E27FC236}">
                    <a16:creationId xmlns:a16="http://schemas.microsoft.com/office/drawing/2014/main" id="{77E1CADC-5514-0546-831B-7BF4B95751E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0">
                <a:extLst>
                  <a:ext uri="{FF2B5EF4-FFF2-40B4-BE49-F238E27FC236}">
                    <a16:creationId xmlns:a16="http://schemas.microsoft.com/office/drawing/2014/main" id="{1E5321C8-0141-A64E-A0BA-DC4406B329E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21">
                <a:extLst>
                  <a:ext uri="{FF2B5EF4-FFF2-40B4-BE49-F238E27FC236}">
                    <a16:creationId xmlns:a16="http://schemas.microsoft.com/office/drawing/2014/main" id="{3E48EA31-1796-404F-A945-4FF5BB8649D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22">
                <a:extLst>
                  <a:ext uri="{FF2B5EF4-FFF2-40B4-BE49-F238E27FC236}">
                    <a16:creationId xmlns:a16="http://schemas.microsoft.com/office/drawing/2014/main" id="{9A712188-CE75-6B47-95A6-09B0CB04D41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23">
                <a:extLst>
                  <a:ext uri="{FF2B5EF4-FFF2-40B4-BE49-F238E27FC236}">
                    <a16:creationId xmlns:a16="http://schemas.microsoft.com/office/drawing/2014/main" id="{6B007A66-366C-234C-8F70-2F120D3A71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124">
                <a:extLst>
                  <a:ext uri="{FF2B5EF4-FFF2-40B4-BE49-F238E27FC236}">
                    <a16:creationId xmlns:a16="http://schemas.microsoft.com/office/drawing/2014/main" id="{053AFDF9-481E-A04B-88A3-E7D35259D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125">
                <a:extLst>
                  <a:ext uri="{FF2B5EF4-FFF2-40B4-BE49-F238E27FC236}">
                    <a16:creationId xmlns:a16="http://schemas.microsoft.com/office/drawing/2014/main" id="{C0032441-5E90-944E-942B-CD12F2C51D5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126">
                <a:extLst>
                  <a:ext uri="{FF2B5EF4-FFF2-40B4-BE49-F238E27FC236}">
                    <a16:creationId xmlns:a16="http://schemas.microsoft.com/office/drawing/2014/main" id="{F6EE6316-1497-3348-910D-D5A5AF4C3C2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127">
                <a:extLst>
                  <a:ext uri="{FF2B5EF4-FFF2-40B4-BE49-F238E27FC236}">
                    <a16:creationId xmlns:a16="http://schemas.microsoft.com/office/drawing/2014/main" id="{1B828457-9567-1041-B541-74169683EE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128">
                <a:extLst>
                  <a:ext uri="{FF2B5EF4-FFF2-40B4-BE49-F238E27FC236}">
                    <a16:creationId xmlns:a16="http://schemas.microsoft.com/office/drawing/2014/main" id="{DD7F8161-D8F0-DD4B-9207-968B323E5DA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129">
                <a:extLst>
                  <a:ext uri="{FF2B5EF4-FFF2-40B4-BE49-F238E27FC236}">
                    <a16:creationId xmlns:a16="http://schemas.microsoft.com/office/drawing/2014/main" id="{ED4E23FA-F28A-5247-A79F-9728F78398A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130">
                <a:extLst>
                  <a:ext uri="{FF2B5EF4-FFF2-40B4-BE49-F238E27FC236}">
                    <a16:creationId xmlns:a16="http://schemas.microsoft.com/office/drawing/2014/main" id="{4AFBFE1C-F61B-E24F-AFC9-BC897AC82AA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131">
                <a:extLst>
                  <a:ext uri="{FF2B5EF4-FFF2-40B4-BE49-F238E27FC236}">
                    <a16:creationId xmlns:a16="http://schemas.microsoft.com/office/drawing/2014/main" id="{952E97A3-BBE6-034F-8994-3EA12ED7227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132">
                <a:extLst>
                  <a:ext uri="{FF2B5EF4-FFF2-40B4-BE49-F238E27FC236}">
                    <a16:creationId xmlns:a16="http://schemas.microsoft.com/office/drawing/2014/main" id="{0F6220AF-3C81-6447-B2B1-65095959273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133">
                <a:extLst>
                  <a:ext uri="{FF2B5EF4-FFF2-40B4-BE49-F238E27FC236}">
                    <a16:creationId xmlns:a16="http://schemas.microsoft.com/office/drawing/2014/main" id="{CF2FCDEF-1FFB-1344-9DF9-3C06F6786EC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134">
                <a:extLst>
                  <a:ext uri="{FF2B5EF4-FFF2-40B4-BE49-F238E27FC236}">
                    <a16:creationId xmlns:a16="http://schemas.microsoft.com/office/drawing/2014/main" id="{78894F43-9C52-B848-ABD1-E00796C1912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135">
                <a:extLst>
                  <a:ext uri="{FF2B5EF4-FFF2-40B4-BE49-F238E27FC236}">
                    <a16:creationId xmlns:a16="http://schemas.microsoft.com/office/drawing/2014/main" id="{C779CC84-F933-374C-B394-D242A514DA4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136">
                <a:extLst>
                  <a:ext uri="{FF2B5EF4-FFF2-40B4-BE49-F238E27FC236}">
                    <a16:creationId xmlns:a16="http://schemas.microsoft.com/office/drawing/2014/main" id="{78336246-AD87-7C4A-BA9B-777C4EFD2AC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137">
                <a:extLst>
                  <a:ext uri="{FF2B5EF4-FFF2-40B4-BE49-F238E27FC236}">
                    <a16:creationId xmlns:a16="http://schemas.microsoft.com/office/drawing/2014/main" id="{B4EF9D25-3D6C-9F46-80D7-B549D03A637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138">
                <a:extLst>
                  <a:ext uri="{FF2B5EF4-FFF2-40B4-BE49-F238E27FC236}">
                    <a16:creationId xmlns:a16="http://schemas.microsoft.com/office/drawing/2014/main" id="{7393242E-6942-D540-99E2-069ABF5A5D9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6245648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Simple app development and deployment – into any Kubernetes cluster </a:t>
            </a:r>
          </a:p>
        </p:txBody>
      </p:sp>
      <p:sp>
        <p:nvSpPr>
          <p:cNvPr id="20" name="Oval 19">
            <a:extLst>
              <a:ext uri="{FF2B5EF4-FFF2-40B4-BE49-F238E27FC236}">
                <a16:creationId xmlns:a16="http://schemas.microsoft.com/office/drawing/2014/main" id="{EDE6BB83-ABB7-46E4-8A3F-3425B061B005}"/>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21" name="Straight Connector 20">
            <a:extLst>
              <a:ext uri="{FF2B5EF4-FFF2-40B4-BE49-F238E27FC236}">
                <a16:creationId xmlns:a16="http://schemas.microsoft.com/office/drawing/2014/main" id="{7923F708-C9EF-4CE1-A6DB-76C987517A7B}"/>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B1F5630-5DE0-4AAD-A765-C710EAB735E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7" name="TextBox 26">
            <a:extLst>
              <a:ext uri="{FF2B5EF4-FFF2-40B4-BE49-F238E27FC236}">
                <a16:creationId xmlns:a16="http://schemas.microsoft.com/office/drawing/2014/main" id="{BAA4FB00-2076-45EA-A064-B696F2656C43}"/>
              </a:ext>
            </a:extLst>
          </p:cNvPr>
          <p:cNvSpPr txBox="1"/>
          <p:nvPr/>
        </p:nvSpPr>
        <p:spPr>
          <a:xfrm>
            <a:off x="3165668" y="4091357"/>
            <a:ext cx="3738095"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Simplified development</a:t>
            </a:r>
          </a:p>
          <a:p>
            <a:pPr algn="ctr" defTabSz="914367">
              <a:spcAft>
                <a:spcPts val="588"/>
              </a:spcAft>
            </a:pPr>
            <a:r>
              <a:rPr lang="en-US" sz="1372" dirty="0">
                <a:solidFill>
                  <a:srgbClr val="505050"/>
                </a:solidFill>
                <a:latin typeface="Segoe UI"/>
              </a:rPr>
              <a:t>Using two simple commands, developers can now begin hacking on container-based applications without requiring Docker or even installing Kubernetes themselves</a:t>
            </a:r>
            <a:endParaRPr lang="en-US" sz="1372" dirty="0">
              <a:solidFill>
                <a:srgbClr val="505050"/>
              </a:solidFill>
              <a:latin typeface="Segoe UI"/>
              <a:cs typeface="Segoe UI Semibold" panose="020B0702040204020203" pitchFamily="34" charset="0"/>
            </a:endParaRPr>
          </a:p>
        </p:txBody>
      </p:sp>
      <p:sp>
        <p:nvSpPr>
          <p:cNvPr id="32" name="TextBox 31">
            <a:extLst>
              <a:ext uri="{FF2B5EF4-FFF2-40B4-BE49-F238E27FC236}">
                <a16:creationId xmlns:a16="http://schemas.microsoft.com/office/drawing/2014/main" id="{1B397B17-AF52-467A-92F0-EBE9F437D464}"/>
              </a:ext>
            </a:extLst>
          </p:cNvPr>
          <p:cNvSpPr txBox="1"/>
          <p:nvPr/>
        </p:nvSpPr>
        <p:spPr>
          <a:xfrm>
            <a:off x="7604200" y="4091357"/>
            <a:ext cx="3513781"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Language support</a:t>
            </a:r>
          </a:p>
          <a:p>
            <a:pPr algn="ctr" defTabSz="914367">
              <a:spcAft>
                <a:spcPts val="588"/>
              </a:spcAft>
            </a:pPr>
            <a:r>
              <a:rPr lang="en-US" sz="1372" dirty="0">
                <a:solidFill>
                  <a:srgbClr val="505050"/>
                </a:solidFill>
                <a:latin typeface="Segoe UI"/>
              </a:rPr>
              <a:t>Draft detects which language your app is written in, and then uses packs to generate a </a:t>
            </a:r>
            <a:r>
              <a:rPr lang="en-US" sz="1372" dirty="0" err="1">
                <a:solidFill>
                  <a:srgbClr val="505050"/>
                </a:solidFill>
                <a:latin typeface="Segoe UI"/>
              </a:rPr>
              <a:t>Dockerfile</a:t>
            </a:r>
            <a:r>
              <a:rPr lang="en-US" sz="1372" dirty="0">
                <a:solidFill>
                  <a:srgbClr val="505050"/>
                </a:solidFill>
                <a:latin typeface="Segoe UI"/>
              </a:rPr>
              <a:t> and Helm Chart with the best practices for that language</a:t>
            </a:r>
            <a:endParaRPr lang="en-US" sz="1372" dirty="0">
              <a:solidFill>
                <a:srgbClr val="505050"/>
              </a:solidFill>
              <a:latin typeface="Segoe UI"/>
              <a:cs typeface="Segoe UI Semibold" panose="020B0702040204020203" pitchFamily="34" charset="0"/>
            </a:endParaRPr>
          </a:p>
        </p:txBody>
      </p:sp>
      <p:grpSp>
        <p:nvGrpSpPr>
          <p:cNvPr id="46" name="Group 45">
            <a:extLst>
              <a:ext uri="{FF2B5EF4-FFF2-40B4-BE49-F238E27FC236}">
                <a16:creationId xmlns:a16="http://schemas.microsoft.com/office/drawing/2014/main" id="{B2E3B5D4-192C-44C6-86CA-412074F5A0D6}"/>
              </a:ext>
            </a:extLst>
          </p:cNvPr>
          <p:cNvGrpSpPr/>
          <p:nvPr/>
        </p:nvGrpSpPr>
        <p:grpSpPr>
          <a:xfrm>
            <a:off x="4578174" y="2696702"/>
            <a:ext cx="1194176" cy="1218552"/>
            <a:chOff x="4687888" y="2768559"/>
            <a:chExt cx="1182297" cy="1206432"/>
          </a:xfrm>
        </p:grpSpPr>
        <p:sp>
          <p:nvSpPr>
            <p:cNvPr id="13" name="Freeform 9">
              <a:extLst>
                <a:ext uri="{FF2B5EF4-FFF2-40B4-BE49-F238E27FC236}">
                  <a16:creationId xmlns:a16="http://schemas.microsoft.com/office/drawing/2014/main" id="{AC8176CD-3373-499C-84D6-AFB3AFD23906}"/>
                </a:ext>
              </a:extLst>
            </p:cNvPr>
            <p:cNvSpPr>
              <a:spLocks/>
            </p:cNvSpPr>
            <p:nvPr/>
          </p:nvSpPr>
          <p:spPr bwMode="auto">
            <a:xfrm rot="16200000">
              <a:off x="4941074" y="2853513"/>
              <a:ext cx="542968" cy="373060"/>
            </a:xfrm>
            <a:custGeom>
              <a:avLst/>
              <a:gdLst>
                <a:gd name="T0" fmla="*/ 177 w 294"/>
                <a:gd name="T1" fmla="*/ 202 h 202"/>
                <a:gd name="T2" fmla="*/ 294 w 294"/>
                <a:gd name="T3" fmla="*/ 99 h 202"/>
                <a:gd name="T4" fmla="*/ 177 w 294"/>
                <a:gd name="T5" fmla="*/ 0 h 202"/>
                <a:gd name="T6" fmla="*/ 177 w 294"/>
                <a:gd name="T7" fmla="*/ 59 h 202"/>
                <a:gd name="T8" fmla="*/ 0 w 294"/>
                <a:gd name="T9" fmla="*/ 59 h 202"/>
                <a:gd name="T10" fmla="*/ 0 w 294"/>
                <a:gd name="T11" fmla="*/ 140 h 202"/>
                <a:gd name="T12" fmla="*/ 177 w 294"/>
                <a:gd name="T13" fmla="*/ 140 h 202"/>
                <a:gd name="T14" fmla="*/ 177 w 294"/>
                <a:gd name="T15" fmla="*/ 202 h 202"/>
                <a:gd name="T16" fmla="*/ 177 w 294"/>
                <a:gd name="T17" fmla="*/ 202 h 202"/>
                <a:gd name="T18" fmla="*/ 177 w 294"/>
                <a:gd name="T19" fmla="*/ 202 h 202"/>
                <a:gd name="T20" fmla="*/ 177 w 294"/>
                <a:gd name="T21" fmla="*/ 202 h 202"/>
                <a:gd name="T22" fmla="*/ 177 w 29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02">
                  <a:moveTo>
                    <a:pt x="177" y="202"/>
                  </a:moveTo>
                  <a:lnTo>
                    <a:pt x="294" y="99"/>
                  </a:lnTo>
                  <a:lnTo>
                    <a:pt x="177" y="0"/>
                  </a:lnTo>
                  <a:lnTo>
                    <a:pt x="177" y="59"/>
                  </a:lnTo>
                  <a:lnTo>
                    <a:pt x="0" y="59"/>
                  </a:lnTo>
                  <a:lnTo>
                    <a:pt x="0" y="140"/>
                  </a:lnTo>
                  <a:lnTo>
                    <a:pt x="177" y="140"/>
                  </a:lnTo>
                  <a:lnTo>
                    <a:pt x="177" y="202"/>
                  </a:lnTo>
                  <a:lnTo>
                    <a:pt x="177" y="202"/>
                  </a:lnTo>
                  <a:lnTo>
                    <a:pt x="177" y="202"/>
                  </a:lnTo>
                  <a:lnTo>
                    <a:pt x="177" y="202"/>
                  </a:lnTo>
                  <a:lnTo>
                    <a:pt x="177" y="202"/>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5">
              <a:extLst>
                <a:ext uri="{FF2B5EF4-FFF2-40B4-BE49-F238E27FC236}">
                  <a16:creationId xmlns:a16="http://schemas.microsoft.com/office/drawing/2014/main" id="{B0AFD50C-298A-446E-80E6-C2F0D38135B7}"/>
                </a:ext>
              </a:extLst>
            </p:cNvPr>
            <p:cNvSpPr>
              <a:spLocks/>
            </p:cNvSpPr>
            <p:nvPr/>
          </p:nvSpPr>
          <p:spPr bwMode="auto">
            <a:xfrm>
              <a:off x="4687888" y="3191679"/>
              <a:ext cx="1049338" cy="65405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5" name="Group 44">
              <a:extLst>
                <a:ext uri="{FF2B5EF4-FFF2-40B4-BE49-F238E27FC236}">
                  <a16:creationId xmlns:a16="http://schemas.microsoft.com/office/drawing/2014/main" id="{F23618BD-77F9-4A01-BC45-207E301130B2}"/>
                </a:ext>
              </a:extLst>
            </p:cNvPr>
            <p:cNvGrpSpPr/>
            <p:nvPr/>
          </p:nvGrpSpPr>
          <p:grpSpPr>
            <a:xfrm>
              <a:off x="5428919" y="3533725"/>
              <a:ext cx="441266" cy="441266"/>
              <a:chOff x="3806825" y="744538"/>
              <a:chExt cx="384175" cy="384175"/>
            </a:xfrm>
          </p:grpSpPr>
          <p:sp>
            <p:nvSpPr>
              <p:cNvPr id="23" name="Oval 17">
                <a:extLst>
                  <a:ext uri="{FF2B5EF4-FFF2-40B4-BE49-F238E27FC236}">
                    <a16:creationId xmlns:a16="http://schemas.microsoft.com/office/drawing/2014/main" id="{8893B2A4-4A29-4D13-84E5-43E4441888E6}"/>
                  </a:ext>
                </a:extLst>
              </p:cNvPr>
              <p:cNvSpPr>
                <a:spLocks noChangeArrowheads="1"/>
              </p:cNvSpPr>
              <p:nvPr/>
            </p:nvSpPr>
            <p:spPr bwMode="auto">
              <a:xfrm>
                <a:off x="3806825" y="744538"/>
                <a:ext cx="384175" cy="384175"/>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6">
                <a:extLst>
                  <a:ext uri="{FF2B5EF4-FFF2-40B4-BE49-F238E27FC236}">
                    <a16:creationId xmlns:a16="http://schemas.microsoft.com/office/drawing/2014/main" id="{DA47205B-8499-4215-9135-09A4D71F97ED}"/>
                  </a:ext>
                </a:extLst>
              </p:cNvPr>
              <p:cNvSpPr>
                <a:spLocks/>
              </p:cNvSpPr>
              <p:nvPr/>
            </p:nvSpPr>
            <p:spPr bwMode="auto">
              <a:xfrm>
                <a:off x="3886200" y="86518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35" name="Rectangle 34">
            <a:extLst>
              <a:ext uri="{FF2B5EF4-FFF2-40B4-BE49-F238E27FC236}">
                <a16:creationId xmlns:a16="http://schemas.microsoft.com/office/drawing/2014/main" id="{FD8AA5B0-70D0-42B8-9302-C3595CC5A391}"/>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2" name="Group 71">
            <a:extLst>
              <a:ext uri="{FF2B5EF4-FFF2-40B4-BE49-F238E27FC236}">
                <a16:creationId xmlns:a16="http://schemas.microsoft.com/office/drawing/2014/main" id="{0D4C862C-CD36-47B1-9B92-C8105CBE6AD9}"/>
              </a:ext>
            </a:extLst>
          </p:cNvPr>
          <p:cNvGrpSpPr/>
          <p:nvPr/>
        </p:nvGrpSpPr>
        <p:grpSpPr>
          <a:xfrm>
            <a:off x="718982" y="1649453"/>
            <a:ext cx="573162" cy="508369"/>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50744" y="5449176"/>
            <a:ext cx="610269" cy="540751"/>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689250" y="2921163"/>
            <a:ext cx="647376" cy="513072"/>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02" name="Graphic 101">
            <a:extLst>
              <a:ext uri="{FF2B5EF4-FFF2-40B4-BE49-F238E27FC236}">
                <a16:creationId xmlns:a16="http://schemas.microsoft.com/office/drawing/2014/main" id="{10BD489F-CECB-44A0-83A4-CDCC3B564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4093" y="2941685"/>
            <a:ext cx="1013994" cy="915288"/>
          </a:xfrm>
          <a:prstGeom prst="rect">
            <a:avLst/>
          </a:prstGeom>
        </p:spPr>
      </p:pic>
      <p:sp>
        <p:nvSpPr>
          <p:cNvPr id="104" name="Rectangle 103">
            <a:hlinkClick r:id="rId7" action="ppaction://hlinksldjump"/>
            <a:extLst>
              <a:ext uri="{FF2B5EF4-FFF2-40B4-BE49-F238E27FC236}">
                <a16:creationId xmlns:a16="http://schemas.microsoft.com/office/drawing/2014/main" id="{13A1AE94-DB0F-4E56-A5C4-7CA0C836893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8" action="ppaction://hlinksldjump"/>
            <a:extLst>
              <a:ext uri="{FF2B5EF4-FFF2-40B4-BE49-F238E27FC236}">
                <a16:creationId xmlns:a16="http://schemas.microsoft.com/office/drawing/2014/main" id="{5A77EA71-D66B-4AD2-8580-8EBA03F9A17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9" action="ppaction://hlinksldjump"/>
            <a:extLst>
              <a:ext uri="{FF2B5EF4-FFF2-40B4-BE49-F238E27FC236}">
                <a16:creationId xmlns:a16="http://schemas.microsoft.com/office/drawing/2014/main" id="{60382985-AD2C-44CC-85B2-FD936DE3D8E1}"/>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10" action="ppaction://hlinksldjump"/>
            <a:extLst>
              <a:ext uri="{FF2B5EF4-FFF2-40B4-BE49-F238E27FC236}">
                <a16:creationId xmlns:a16="http://schemas.microsoft.com/office/drawing/2014/main" id="{ACAB4829-D1BE-4333-B936-E53C4AD8F381}"/>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5C4550D-1BCA-BA41-97F7-398B403721C7}"/>
              </a:ext>
            </a:extLst>
          </p:cNvPr>
          <p:cNvGrpSpPr/>
          <p:nvPr/>
        </p:nvGrpSpPr>
        <p:grpSpPr>
          <a:xfrm>
            <a:off x="379808" y="375301"/>
            <a:ext cx="1332040" cy="1058813"/>
            <a:chOff x="379808" y="375301"/>
            <a:chExt cx="1332040" cy="1058813"/>
          </a:xfrm>
        </p:grpSpPr>
        <p:sp>
          <p:nvSpPr>
            <p:cNvPr id="109" name="Rectangle: Rounded Corners 112">
              <a:extLst>
                <a:ext uri="{FF2B5EF4-FFF2-40B4-BE49-F238E27FC236}">
                  <a16:creationId xmlns:a16="http://schemas.microsoft.com/office/drawing/2014/main" id="{1F121C72-FDA1-D149-A7A9-E98192BBB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0" name="Group 109">
              <a:extLst>
                <a:ext uri="{FF2B5EF4-FFF2-40B4-BE49-F238E27FC236}">
                  <a16:creationId xmlns:a16="http://schemas.microsoft.com/office/drawing/2014/main" id="{9801B1E6-13D5-6A45-82DB-2B867B8A2955}"/>
                </a:ext>
              </a:extLst>
            </p:cNvPr>
            <p:cNvGrpSpPr/>
            <p:nvPr/>
          </p:nvGrpSpPr>
          <p:grpSpPr>
            <a:xfrm>
              <a:off x="772555" y="375301"/>
              <a:ext cx="547979" cy="528905"/>
              <a:chOff x="2368476" y="589018"/>
              <a:chExt cx="1012508" cy="977265"/>
            </a:xfrm>
          </p:grpSpPr>
          <p:sp>
            <p:nvSpPr>
              <p:cNvPr id="111" name="Freeform: Shape 118">
                <a:extLst>
                  <a:ext uri="{FF2B5EF4-FFF2-40B4-BE49-F238E27FC236}">
                    <a16:creationId xmlns:a16="http://schemas.microsoft.com/office/drawing/2014/main" id="{A72FB98F-9954-EC42-A25C-FAC2E48C8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9">
                <a:extLst>
                  <a:ext uri="{FF2B5EF4-FFF2-40B4-BE49-F238E27FC236}">
                    <a16:creationId xmlns:a16="http://schemas.microsoft.com/office/drawing/2014/main" id="{6AF07D56-8264-3846-A5D4-F61BE5DB567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0">
                <a:extLst>
                  <a:ext uri="{FF2B5EF4-FFF2-40B4-BE49-F238E27FC236}">
                    <a16:creationId xmlns:a16="http://schemas.microsoft.com/office/drawing/2014/main" id="{51ECC89A-5EAD-3944-A277-5BFE9859C1E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1">
                <a:extLst>
                  <a:ext uri="{FF2B5EF4-FFF2-40B4-BE49-F238E27FC236}">
                    <a16:creationId xmlns:a16="http://schemas.microsoft.com/office/drawing/2014/main" id="{046E1B75-5EF0-394A-9D95-1AF21DAFE7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2">
                <a:extLst>
                  <a:ext uri="{FF2B5EF4-FFF2-40B4-BE49-F238E27FC236}">
                    <a16:creationId xmlns:a16="http://schemas.microsoft.com/office/drawing/2014/main" id="{55B2D133-A6B4-5845-A155-741895B5350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3">
                <a:extLst>
                  <a:ext uri="{FF2B5EF4-FFF2-40B4-BE49-F238E27FC236}">
                    <a16:creationId xmlns:a16="http://schemas.microsoft.com/office/drawing/2014/main" id="{76E8BC7A-ED0C-4348-BE51-E014407363E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24">
                <a:extLst>
                  <a:ext uri="{FF2B5EF4-FFF2-40B4-BE49-F238E27FC236}">
                    <a16:creationId xmlns:a16="http://schemas.microsoft.com/office/drawing/2014/main" id="{82BBB3DC-A503-4746-934E-17D60524F41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25">
                <a:extLst>
                  <a:ext uri="{FF2B5EF4-FFF2-40B4-BE49-F238E27FC236}">
                    <a16:creationId xmlns:a16="http://schemas.microsoft.com/office/drawing/2014/main" id="{9419C79C-F4A4-2544-922A-B07805A5979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26">
                <a:extLst>
                  <a:ext uri="{FF2B5EF4-FFF2-40B4-BE49-F238E27FC236}">
                    <a16:creationId xmlns:a16="http://schemas.microsoft.com/office/drawing/2014/main" id="{61BC13D0-DD63-5846-9637-18F0E205E7F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27">
                <a:extLst>
                  <a:ext uri="{FF2B5EF4-FFF2-40B4-BE49-F238E27FC236}">
                    <a16:creationId xmlns:a16="http://schemas.microsoft.com/office/drawing/2014/main" id="{0EE765F6-DA51-1D49-A9A7-36FD036C9C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8">
                <a:extLst>
                  <a:ext uri="{FF2B5EF4-FFF2-40B4-BE49-F238E27FC236}">
                    <a16:creationId xmlns:a16="http://schemas.microsoft.com/office/drawing/2014/main" id="{4695D969-F389-1749-B31B-75021E7702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9">
                <a:extLst>
                  <a:ext uri="{FF2B5EF4-FFF2-40B4-BE49-F238E27FC236}">
                    <a16:creationId xmlns:a16="http://schemas.microsoft.com/office/drawing/2014/main" id="{41B1A2F4-0126-8543-9BE6-D7BF419BF51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0">
                <a:extLst>
                  <a:ext uri="{FF2B5EF4-FFF2-40B4-BE49-F238E27FC236}">
                    <a16:creationId xmlns:a16="http://schemas.microsoft.com/office/drawing/2014/main" id="{28E800A4-66AA-1341-8DC7-6EBD7E9803E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1">
                <a:extLst>
                  <a:ext uri="{FF2B5EF4-FFF2-40B4-BE49-F238E27FC236}">
                    <a16:creationId xmlns:a16="http://schemas.microsoft.com/office/drawing/2014/main" id="{52D372C9-6957-FA4A-BA8D-2D220F3DDC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2">
                <a:extLst>
                  <a:ext uri="{FF2B5EF4-FFF2-40B4-BE49-F238E27FC236}">
                    <a16:creationId xmlns:a16="http://schemas.microsoft.com/office/drawing/2014/main" id="{C113B5D4-35F0-114C-A30F-D45792E956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33">
                <a:extLst>
                  <a:ext uri="{FF2B5EF4-FFF2-40B4-BE49-F238E27FC236}">
                    <a16:creationId xmlns:a16="http://schemas.microsoft.com/office/drawing/2014/main" id="{C167A12A-E552-B742-8C10-A16E9DAD8E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34">
                <a:extLst>
                  <a:ext uri="{FF2B5EF4-FFF2-40B4-BE49-F238E27FC236}">
                    <a16:creationId xmlns:a16="http://schemas.microsoft.com/office/drawing/2014/main" id="{2FE56F0E-7859-1D4E-A0E1-BDCD5AAE7E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35">
                <a:extLst>
                  <a:ext uri="{FF2B5EF4-FFF2-40B4-BE49-F238E27FC236}">
                    <a16:creationId xmlns:a16="http://schemas.microsoft.com/office/drawing/2014/main" id="{3C87CBB6-DBDD-8B44-A25D-D9AF158248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36">
                <a:extLst>
                  <a:ext uri="{FF2B5EF4-FFF2-40B4-BE49-F238E27FC236}">
                    <a16:creationId xmlns:a16="http://schemas.microsoft.com/office/drawing/2014/main" id="{E92226C3-663C-2C4D-8F1B-03484C6D791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37">
                <a:extLst>
                  <a:ext uri="{FF2B5EF4-FFF2-40B4-BE49-F238E27FC236}">
                    <a16:creationId xmlns:a16="http://schemas.microsoft.com/office/drawing/2014/main" id="{3A1EF0CC-8F6E-3341-9108-43F9808E803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8">
                <a:extLst>
                  <a:ext uri="{FF2B5EF4-FFF2-40B4-BE49-F238E27FC236}">
                    <a16:creationId xmlns:a16="http://schemas.microsoft.com/office/drawing/2014/main" id="{B190DC34-C626-E949-9C47-35A87B7CFD7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3507876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BD20B-E4B5-45C7-9D5E-5A7BF6B8862F}"/>
              </a:ext>
            </a:extLst>
          </p:cNvPr>
          <p:cNvPicPr>
            <a:picLocks noChangeAspect="1"/>
          </p:cNvPicPr>
          <p:nvPr/>
        </p:nvPicPr>
        <p:blipFill>
          <a:blip r:embed="rId3"/>
          <a:stretch>
            <a:fillRect/>
          </a:stretch>
        </p:blipFill>
        <p:spPr>
          <a:xfrm>
            <a:off x="3849763" y="2016583"/>
            <a:ext cx="6596773" cy="4472887"/>
          </a:xfrm>
          <a:prstGeom prst="rect">
            <a:avLst/>
          </a:prstGeom>
        </p:spPr>
      </p:pic>
      <p:sp>
        <p:nvSpPr>
          <p:cNvPr id="35" name="Title 4">
            <a:extLst>
              <a:ext uri="{FF2B5EF4-FFF2-40B4-BE49-F238E27FC236}">
                <a16:creationId xmlns:a16="http://schemas.microsoft.com/office/drawing/2014/main" id="{48851584-F1E7-4050-B2CD-829A6C3C8F98}"/>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3" name="TextBox 42">
            <a:extLst>
              <a:ext uri="{FF2B5EF4-FFF2-40B4-BE49-F238E27FC236}">
                <a16:creationId xmlns:a16="http://schemas.microsoft.com/office/drawing/2014/main" id="{9F1D05CF-1A6F-4303-A157-94266495FF18}"/>
              </a:ext>
            </a:extLst>
          </p:cNvPr>
          <p:cNvSpPr txBox="1"/>
          <p:nvPr/>
        </p:nvSpPr>
        <p:spPr>
          <a:xfrm>
            <a:off x="3796902" y="1302410"/>
            <a:ext cx="6689847"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Draft in action</a:t>
            </a:r>
          </a:p>
        </p:txBody>
      </p:sp>
      <p:sp>
        <p:nvSpPr>
          <p:cNvPr id="19" name="Rectangle 18">
            <a:extLst>
              <a:ext uri="{FF2B5EF4-FFF2-40B4-BE49-F238E27FC236}">
                <a16:creationId xmlns:a16="http://schemas.microsoft.com/office/drawing/2014/main" id="{07B68407-E636-4A48-A332-C3DD4A80321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1E7E14EC-0969-48A7-9042-A4E5924A88C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2CF42DB-3D6B-41BD-BDB8-3ACE2CD8C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Service (AKS)</a:t>
            </a:r>
          </a:p>
        </p:txBody>
      </p:sp>
      <p:sp>
        <p:nvSpPr>
          <p:cNvPr id="23" name="Rectangle: Rounded Corners 22">
            <a:extLst>
              <a:ext uri="{FF2B5EF4-FFF2-40B4-BE49-F238E27FC236}">
                <a16:creationId xmlns:a16="http://schemas.microsoft.com/office/drawing/2014/main" id="{65768136-A4BA-45C9-BE7F-49A4DADD284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BB46B72-E6CA-4C77-9A91-E812B4FA95F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A00263-E5E8-4CC8-9DA8-6D2D92A2CAF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85FB2E36-7A7B-4813-9173-D347E94F377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41" name="Group 40">
            <a:extLst>
              <a:ext uri="{FF2B5EF4-FFF2-40B4-BE49-F238E27FC236}">
                <a16:creationId xmlns:a16="http://schemas.microsoft.com/office/drawing/2014/main" id="{C041A06B-1C2E-4056-92CF-615BADBABF29}"/>
              </a:ext>
            </a:extLst>
          </p:cNvPr>
          <p:cNvGrpSpPr/>
          <p:nvPr/>
        </p:nvGrpSpPr>
        <p:grpSpPr>
          <a:xfrm>
            <a:off x="771839" y="376707"/>
            <a:ext cx="547979" cy="528905"/>
            <a:chOff x="2368476" y="589018"/>
            <a:chExt cx="1012508" cy="977265"/>
          </a:xfrm>
        </p:grpSpPr>
        <p:sp>
          <p:nvSpPr>
            <p:cNvPr id="42" name="Freeform: Shape 41">
              <a:extLst>
                <a:ext uri="{FF2B5EF4-FFF2-40B4-BE49-F238E27FC236}">
                  <a16:creationId xmlns:a16="http://schemas.microsoft.com/office/drawing/2014/main" id="{A4EB5005-ECB4-4BB4-BA76-B9E5210E1FD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CD8D116-9498-4672-B5A9-447703AD56A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6200CB0E-420A-41C0-A14C-9AA0FF10CDC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5A102E48-02C3-4FAE-9245-3FA8FBE55B96}"/>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AE12D262-7235-485E-AEEB-95D646C5873B}"/>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C88001BD-D95D-4350-99C6-92021D4BD6C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AA9F2818-BDE5-4354-B82C-B7DFA211E9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3AB3E57A-6FB6-491B-B8EE-D799A13C5D2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E25E851E-5DBA-428E-ADCB-346A61C7DB4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7C01FE1F-D5F5-4C86-A2B2-66CC9F01378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6A6488E1-EAEE-4C1C-B72A-DB11AEE2D00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691EF507-FE62-4970-8261-8C98766AFC7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295323A5-90D1-4158-930C-5C94E793B60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0E51BA20-5012-4B32-980E-ECAEB826F9A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4CE173E7-A163-4264-9232-438A93E4CBB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9EE6355-0C65-4535-8E1C-F55A3745FB3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930C28B7-60A5-4004-986E-C6CBD1FDE5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32C6131-621E-40BF-B39F-4B41075207E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77FA9D0A-7457-4161-925B-07CC717CEA7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E93DF8A4-8B85-4BC7-A42C-AEFC9B4BB0D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67510735-15CF-434B-B457-62EF4A58D090}"/>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64" name="Group 63">
            <a:extLst>
              <a:ext uri="{FF2B5EF4-FFF2-40B4-BE49-F238E27FC236}">
                <a16:creationId xmlns:a16="http://schemas.microsoft.com/office/drawing/2014/main" id="{664C762C-6B87-4049-9FEA-3949DA928232}"/>
              </a:ext>
            </a:extLst>
          </p:cNvPr>
          <p:cNvGrpSpPr/>
          <p:nvPr/>
        </p:nvGrpSpPr>
        <p:grpSpPr>
          <a:xfrm>
            <a:off x="718982" y="1649453"/>
            <a:ext cx="573162" cy="508369"/>
            <a:chOff x="2878931" y="2940843"/>
            <a:chExt cx="1095375" cy="971550"/>
          </a:xfrm>
        </p:grpSpPr>
        <p:sp>
          <p:nvSpPr>
            <p:cNvPr id="65" name="Freeform: Shape 64">
              <a:extLst>
                <a:ext uri="{FF2B5EF4-FFF2-40B4-BE49-F238E27FC236}">
                  <a16:creationId xmlns:a16="http://schemas.microsoft.com/office/drawing/2014/main" id="{8A5C92E1-9EE1-4497-B949-2A193BDF6AA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8969C14-8B84-4B60-8C79-A4BEFA02AB8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3072D288-B72E-4451-90BF-5F89503E7C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76DE118-074D-4F96-B643-FF24C32022B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ACF2CEA2-0ED2-4B63-8095-EEF49557793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19351E3-F896-4D2F-94D6-B598EAE293F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3DB2D2A-42BE-4DD1-8C6D-BAF5216AB18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2" name="Group 71">
            <a:extLst>
              <a:ext uri="{FF2B5EF4-FFF2-40B4-BE49-F238E27FC236}">
                <a16:creationId xmlns:a16="http://schemas.microsoft.com/office/drawing/2014/main" id="{88723B69-638E-46EE-BADC-7062A4275D19}"/>
              </a:ext>
            </a:extLst>
          </p:cNvPr>
          <p:cNvGrpSpPr/>
          <p:nvPr/>
        </p:nvGrpSpPr>
        <p:grpSpPr>
          <a:xfrm>
            <a:off x="750744" y="5449176"/>
            <a:ext cx="610269" cy="540751"/>
            <a:chOff x="4360069" y="2943701"/>
            <a:chExt cx="1095375" cy="970597"/>
          </a:xfrm>
        </p:grpSpPr>
        <p:sp>
          <p:nvSpPr>
            <p:cNvPr id="73" name="Freeform: Shape 72">
              <a:extLst>
                <a:ext uri="{FF2B5EF4-FFF2-40B4-BE49-F238E27FC236}">
                  <a16:creationId xmlns:a16="http://schemas.microsoft.com/office/drawing/2014/main" id="{3ADF3CCA-28C0-4744-96C5-4988CC5F9D6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A470A19-608A-4C38-B7E9-1AE91267662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EC21161-94C6-40D8-9904-C29A0E4D0E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6A6823C7-6598-412C-A42A-4725E5BB637C}"/>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73339986-0611-471A-8462-A0EA9F920BC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24480D43-9023-46E0-B339-989BB987C8E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14B1195E-2903-4C4E-A809-C97352AF241D}"/>
              </a:ext>
            </a:extLst>
          </p:cNvPr>
          <p:cNvGrpSpPr/>
          <p:nvPr/>
        </p:nvGrpSpPr>
        <p:grpSpPr>
          <a:xfrm>
            <a:off x="689250" y="2921163"/>
            <a:ext cx="647376" cy="513072"/>
            <a:chOff x="3517678" y="3062050"/>
            <a:chExt cx="1225868" cy="971550"/>
          </a:xfrm>
        </p:grpSpPr>
        <p:sp>
          <p:nvSpPr>
            <p:cNvPr id="80" name="Freeform: Shape 79">
              <a:extLst>
                <a:ext uri="{FF2B5EF4-FFF2-40B4-BE49-F238E27FC236}">
                  <a16:creationId xmlns:a16="http://schemas.microsoft.com/office/drawing/2014/main" id="{200A4B97-F420-4AC7-A01B-B88E126091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C22DDAF-A077-4D09-8377-163FB3EC25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15B48D5-A938-4D6C-AFCC-1295B3E3626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19EE62A3-0018-4243-8991-67FFE3258010}"/>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2843CAA0-9387-4167-B947-F81203D60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7352FDC-10BC-4480-81F7-746FF5661D52}"/>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E3D09A2-9A8D-462D-925C-6F7D93B5F33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3559C01-C90F-485C-B2B7-BBB3353B00B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591D8E7B-788D-43D6-889A-8F0EBC592F7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80774AA-4866-4F71-BA5C-8B4EDFAD83B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357EA65-C068-4D2F-9BC7-E2D92313CD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7EBB756-EFC1-4D09-97C5-401312E9B50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8F25B974-29C3-4C70-ACE6-25DE3935256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3" name="Graphic 92">
            <a:extLst>
              <a:ext uri="{FF2B5EF4-FFF2-40B4-BE49-F238E27FC236}">
                <a16:creationId xmlns:a16="http://schemas.microsoft.com/office/drawing/2014/main" id="{6700339B-AFE2-4348-BDD7-C90D7B0C30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4" name="Rectangle 93">
            <a:hlinkClick r:id="rId6" action="ppaction://hlinksldjump"/>
            <a:extLst>
              <a:ext uri="{FF2B5EF4-FFF2-40B4-BE49-F238E27FC236}">
                <a16:creationId xmlns:a16="http://schemas.microsoft.com/office/drawing/2014/main" id="{C14305AF-78D5-4086-AB27-184F776F91C6}"/>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7" action="ppaction://hlinksldjump"/>
            <a:extLst>
              <a:ext uri="{FF2B5EF4-FFF2-40B4-BE49-F238E27FC236}">
                <a16:creationId xmlns:a16="http://schemas.microsoft.com/office/drawing/2014/main" id="{25A3A3B3-FB67-407D-94ED-6EE98EEC4EC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8" action="ppaction://hlinksldjump"/>
            <a:extLst>
              <a:ext uri="{FF2B5EF4-FFF2-40B4-BE49-F238E27FC236}">
                <a16:creationId xmlns:a16="http://schemas.microsoft.com/office/drawing/2014/main" id="{C67C4766-61E9-4D96-BDA8-177077549A6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9" action="ppaction://hlinksldjump"/>
            <a:extLst>
              <a:ext uri="{FF2B5EF4-FFF2-40B4-BE49-F238E27FC236}">
                <a16:creationId xmlns:a16="http://schemas.microsoft.com/office/drawing/2014/main" id="{B8E776BC-8EBF-4377-8585-C9E0A783DA8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a:hlinkClick r:id="rId10" action="ppaction://hlinksldjump"/>
            <a:extLst>
              <a:ext uri="{FF2B5EF4-FFF2-40B4-BE49-F238E27FC236}">
                <a16:creationId xmlns:a16="http://schemas.microsoft.com/office/drawing/2014/main" id="{2AD3C569-78F9-42CD-9758-1E0432AE803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62001934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Manage complexity</a:t>
            </a:r>
          </a:p>
          <a:p>
            <a:pPr algn="ctr" defTabSz="914367">
              <a:spcAft>
                <a:spcPts val="588"/>
              </a:spcAft>
            </a:pPr>
            <a:r>
              <a:rPr lang="en-US" sz="1372" dirty="0">
                <a:solidFill>
                  <a:srgbClr val="505050"/>
                </a:solidFill>
                <a:latin typeface="Segoe UI"/>
              </a:rPr>
              <a:t>Charts can describe complex apps; provide repeatable app installs, and serve as a single point of authority</a:t>
            </a:r>
            <a:endParaRPr lang="en-US" sz="1372" dirty="0">
              <a:solidFill>
                <a:srgbClr val="505050"/>
              </a:solidFill>
              <a:latin typeface="Segoe UI"/>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Easy updates</a:t>
            </a:r>
          </a:p>
          <a:p>
            <a:pPr algn="ctr" defTabSz="914367">
              <a:spcAft>
                <a:spcPts val="588"/>
              </a:spcAft>
            </a:pPr>
            <a:r>
              <a:rPr lang="en-US" sz="1372" dirty="0">
                <a:solidFill>
                  <a:srgbClr val="505050"/>
                </a:solidFill>
                <a:latin typeface="Segoe UI"/>
              </a:rPr>
              <a:t>Take the pain out </a:t>
            </a:r>
            <a:br>
              <a:rPr lang="en-US" sz="1372" dirty="0">
                <a:solidFill>
                  <a:srgbClr val="505050"/>
                </a:solidFill>
                <a:latin typeface="Segoe UI"/>
              </a:rPr>
            </a:br>
            <a:r>
              <a:rPr lang="en-US" sz="1372" dirty="0">
                <a:solidFill>
                  <a:srgbClr val="505050"/>
                </a:solidFill>
                <a:latin typeface="Segoe UI"/>
              </a:rPr>
              <a:t>of updates with in-place upgrades and custom hooks</a:t>
            </a:r>
            <a:endParaRPr lang="en-US" sz="1372" dirty="0">
              <a:solidFill>
                <a:srgbClr val="505050"/>
              </a:solidFill>
              <a:latin typeface="Segoe UI"/>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sharing</a:t>
            </a:r>
          </a:p>
          <a:p>
            <a:pPr algn="ctr" defTabSz="914367">
              <a:spcAft>
                <a:spcPts val="588"/>
              </a:spcAft>
            </a:pPr>
            <a:r>
              <a:rPr lang="en-US" sz="1372" dirty="0">
                <a:solidFill>
                  <a:srgbClr val="505050"/>
                </a:solidFill>
                <a:latin typeface="Segoe UI"/>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Rollbacks</a:t>
            </a:r>
          </a:p>
          <a:p>
            <a:pPr algn="ctr" defTabSz="914367">
              <a:spcAft>
                <a:spcPts val="588"/>
              </a:spcAft>
            </a:pPr>
            <a:r>
              <a:rPr lang="en-US" sz="1372" dirty="0">
                <a:solidFill>
                  <a:srgbClr val="505050"/>
                </a:solidFill>
                <a:latin typeface="Segoe UI"/>
              </a:rPr>
              <a:t>Use </a:t>
            </a:r>
            <a:r>
              <a:rPr lang="en-US" sz="1372" dirty="0">
                <a:solidFill>
                  <a:srgbClr val="505050"/>
                </a:solidFill>
                <a:highlight>
                  <a:srgbClr val="F2F2F2"/>
                </a:highlight>
                <a:latin typeface="Consolas" panose="020B0609020204030204" pitchFamily="49" charset="0"/>
              </a:rPr>
              <a:t>helm rollout</a:t>
            </a:r>
            <a:r>
              <a:rPr lang="en-US" sz="1372" dirty="0">
                <a:solidFill>
                  <a:srgbClr val="505050"/>
                </a:solidFill>
                <a:latin typeface="Consolas" panose="020B0609020204030204" pitchFamily="49" charset="0"/>
              </a:rPr>
              <a:t> </a:t>
            </a:r>
            <a:r>
              <a:rPr lang="en-US" sz="1372" dirty="0">
                <a:solidFill>
                  <a:srgbClr val="505050"/>
                </a:solidFill>
                <a:latin typeface="Segoe UI"/>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a:hlinkClick r:id="rId6" action="ppaction://hlinksldjump"/>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a:hlinkClick r:id="rId7"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ectangle 177">
            <a:hlinkClick r:id="rId8"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algn="ctr" defTabSz="914367">
              <a:spcAft>
                <a:spcPts val="588"/>
              </a:spcAft>
            </a:pPr>
            <a:r>
              <a:rPr lang="en-US" sz="1372" dirty="0" err="1">
                <a:solidFill>
                  <a:srgbClr val="FFFFFF"/>
                </a:solidFill>
                <a:latin typeface="Consolas" panose="020B0609020204030204" pitchFamily="49" charset="0"/>
              </a:rPr>
              <a:t>Chart.yml</a:t>
            </a:r>
            <a:endParaRPr lang="en-US" sz="1372" dirty="0">
              <a:solidFill>
                <a:srgbClr val="FFFFFF"/>
              </a:solidFill>
              <a:latin typeface="Consolas" panose="020B0609020204030204" pitchFamily="49" charset="0"/>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err="1">
                <a:solidFill>
                  <a:srgbClr val="505050">
                    <a:lumMod val="60000"/>
                    <a:lumOff val="40000"/>
                  </a:srgbClr>
                </a:solidFill>
                <a:latin typeface="Consolas" panose="020B0609020204030204" pitchFamily="49" charset="0"/>
                <a:ea typeface="Segoe UI" pitchFamily="34" charset="0"/>
                <a:cs typeface="Segoe UI" pitchFamily="34" charset="0"/>
              </a:rPr>
              <a:t>db</a:t>
            </a: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Rectangle 157">
            <a:hlinkClick r:id="rId8" action="ppaction://hlinksldjump"/>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Rectangle 158">
            <a:hlinkClick r:id="rId9"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a:hlinkClick r:id="rId10"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dirty="0">
                <a:solidFill>
                  <a:schemeClr val="tx2">
                    <a:lumMod val="50000"/>
                  </a:schemeClr>
                </a:solidFill>
              </a:rPr>
              <a:t>Application definition</a:t>
            </a:r>
          </a:p>
          <a:p>
            <a:endParaRPr lang="en-US" sz="1961" dirty="0">
              <a:solidFill>
                <a:schemeClr val="tx2">
                  <a:lumMod val="50000"/>
                </a:schemeClr>
              </a:solidFill>
            </a:endParaRPr>
          </a:p>
          <a:p>
            <a:r>
              <a:rPr lang="en-US" sz="1961" dirty="0">
                <a:solidFill>
                  <a:schemeClr val="tx2">
                    <a:lumMod val="50000"/>
                  </a:schemeClr>
                </a:solidFill>
              </a:rPr>
              <a:t>Consists of: </a:t>
            </a:r>
          </a:p>
          <a:p>
            <a:pPr marL="448193" indent="-448193">
              <a:buFont typeface="Arial" charset="0"/>
              <a:buChar char="•"/>
            </a:pPr>
            <a:r>
              <a:rPr lang="en-US" sz="1961" dirty="0">
                <a:solidFill>
                  <a:schemeClr val="tx2">
                    <a:lumMod val="50000"/>
                  </a:schemeClr>
                </a:solidFill>
              </a:rPr>
              <a:t>Metadata</a:t>
            </a:r>
          </a:p>
          <a:p>
            <a:pPr marL="448193" indent="-448193">
              <a:buFont typeface="Arial" charset="0"/>
              <a:buChar char="•"/>
            </a:pPr>
            <a:r>
              <a:rPr lang="en-US" sz="1961" dirty="0">
                <a:solidFill>
                  <a:schemeClr val="tx2">
                    <a:lumMod val="50000"/>
                  </a:schemeClr>
                </a:solidFill>
              </a:rPr>
              <a:t>Kubernetes resource definitions</a:t>
            </a:r>
          </a:p>
          <a:p>
            <a:pPr marL="448193" indent="-448193">
              <a:buFont typeface="Arial" charset="0"/>
              <a:buChar char="•"/>
            </a:pPr>
            <a:r>
              <a:rPr lang="en-US" sz="1961" dirty="0">
                <a:solidFill>
                  <a:schemeClr val="tx2">
                    <a:lumMod val="50000"/>
                  </a:schemeClr>
                </a:solidFill>
              </a:rPr>
              <a:t>Configuration</a:t>
            </a:r>
          </a:p>
          <a:p>
            <a:pPr marL="448193" indent="-448193">
              <a:buFont typeface="Arial" charset="0"/>
              <a:buChar char="•"/>
            </a:pPr>
            <a:r>
              <a:rPr lang="en-US" sz="1961" dirty="0">
                <a:solidFill>
                  <a:schemeClr val="tx2">
                    <a:lumMod val="50000"/>
                  </a:schemeClr>
                </a:solidFill>
              </a:rPr>
              <a:t>Documentation</a:t>
            </a:r>
          </a:p>
          <a:p>
            <a:endParaRPr lang="en-US" sz="1961" dirty="0">
              <a:solidFill>
                <a:schemeClr val="tx2">
                  <a:lumMod val="50000"/>
                </a:schemeClr>
              </a:solidFill>
            </a:endParaRPr>
          </a:p>
          <a:p>
            <a:r>
              <a:rPr lang="en-US" sz="1961" dirty="0">
                <a:solidFill>
                  <a:schemeClr val="tx2">
                    <a:lumMod val="50000"/>
                  </a:schemeClr>
                </a:solidFill>
              </a:rPr>
              <a:t>Stored in chart repository</a:t>
            </a:r>
          </a:p>
          <a:p>
            <a:pPr marL="448193" indent="-448193">
              <a:buFont typeface="Arial" charset="0"/>
              <a:buChar char="•"/>
            </a:pPr>
            <a:r>
              <a:rPr lang="en-US" sz="1961" dirty="0">
                <a:solidFill>
                  <a:schemeClr val="tx2">
                    <a:lumMod val="50000"/>
                  </a:schemeClr>
                </a:solidFill>
              </a:rPr>
              <a:t>Any HTTP server that can house YAML/tar files (Azure, GitHub pages, etc.)</a:t>
            </a:r>
          </a:p>
          <a:p>
            <a:pPr marL="448193" indent="-448193">
              <a:buFont typeface="Arial" charset="0"/>
              <a:buChar char="•"/>
            </a:pPr>
            <a:r>
              <a:rPr lang="en-US" sz="1961" dirty="0">
                <a:solidFill>
                  <a:schemeClr val="tx2">
                    <a:lumMod val="50000"/>
                  </a:schemeClr>
                </a:solidFill>
              </a:rPr>
              <a:t>Public repo with community supported charts (</a:t>
            </a:r>
            <a:r>
              <a:rPr lang="en-US" sz="1961" dirty="0" err="1">
                <a:solidFill>
                  <a:schemeClr val="tx2">
                    <a:lumMod val="50000"/>
                  </a:schemeClr>
                </a:solidFill>
              </a:rPr>
              <a:t>eg</a:t>
            </a:r>
            <a:r>
              <a:rPr lang="en-US" sz="1961" dirty="0">
                <a:solidFill>
                  <a:schemeClr val="tx2">
                    <a:lumMod val="50000"/>
                  </a:schemeClr>
                </a:solidFill>
              </a:rPr>
              <a:t> </a:t>
            </a:r>
            <a:r>
              <a:rPr lang="mr-IN" sz="1961" dirty="0">
                <a:solidFill>
                  <a:schemeClr val="tx2">
                    <a:lumMod val="50000"/>
                  </a:schemeClr>
                </a:solidFill>
              </a:rPr>
              <a:t>–</a:t>
            </a:r>
            <a:r>
              <a:rPr lang="en-US" sz="1961" dirty="0">
                <a:solidFill>
                  <a:schemeClr val="tx2">
                    <a:lumMod val="50000"/>
                  </a:schemeClr>
                </a:solidFill>
              </a:rPr>
              <a:t> Jenkins, Mongo, etc.)</a:t>
            </a:r>
            <a:br>
              <a:rPr lang="en-US" sz="1961" dirty="0">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Helm (CLI) + Tiller (sever side)</a:t>
            </a:r>
          </a:p>
          <a:p>
            <a:endParaRPr lang="en-US" sz="1961" dirty="0">
              <a:solidFill>
                <a:schemeClr val="tx2">
                  <a:lumMod val="50000"/>
                </a:schemeClr>
              </a:solidFill>
            </a:endParaRPr>
          </a:p>
          <a:p>
            <a:r>
              <a:rPr lang="en-US" sz="1961"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rgbClr val="0078D7"/>
                </a:solidFill>
                <a:ea typeface="ＭＳ Ｐゴシック" charset="0"/>
              </a:rPr>
              <a:t>Chart structure</a:t>
            </a:r>
            <a:endParaRPr lang="en" sz="5097"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dirty="0">
                <a:solidFill>
                  <a:schemeClr val="dk1"/>
                </a:solidFill>
              </a:rPr>
              <a:t>Layout</a:t>
            </a:r>
          </a:p>
          <a:p>
            <a:pPr marL="1219170" lvl="1" indent="-457189">
              <a:lnSpc>
                <a:spcPct val="115000"/>
              </a:lnSpc>
              <a:buClr>
                <a:schemeClr val="dk1"/>
              </a:buClr>
              <a:buSzPct val="100000"/>
            </a:pPr>
            <a:r>
              <a:rPr lang="en" sz="2400"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chemeClr val="accent6">
                    <a:lumMod val="10000"/>
                  </a:schemeClr>
                </a:solidFill>
                <a:ea typeface="ＭＳ Ｐゴシック" charset="0"/>
              </a:rPr>
              <a:t>Helm </a:t>
            </a:r>
            <a:r>
              <a:rPr lang="en-US" sz="5097" dirty="0" err="1">
                <a:solidFill>
                  <a:srgbClr val="0078D7"/>
                </a:solidFill>
                <a:ea typeface="ＭＳ Ｐゴシック" charset="0"/>
              </a:rPr>
              <a:t>values.yaml</a:t>
            </a:r>
            <a:endParaRPr lang="en" sz="5097" dirty="0">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dirty="0">
                <a:solidFill>
                  <a:schemeClr val="dk1"/>
                </a:solidFill>
              </a:rPr>
              <a:t>The knobs and dials:</a:t>
            </a:r>
          </a:p>
          <a:p>
            <a:pPr marL="1219170" lvl="1" indent="-457189">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br>
              <a:rPr lang="en" dirty="0">
                <a:solidFill>
                  <a:schemeClr val="dk1"/>
                </a:solidFill>
              </a:rPr>
            </a:br>
            <a:r>
              <a:rPr lang="en" b="1" dirty="0">
                <a:solidFill>
                  <a:schemeClr val="dk1"/>
                </a:solidFill>
              </a:rPr>
              <a:t>default </a:t>
            </a:r>
            <a:r>
              <a:rPr lang="en" dirty="0">
                <a:solidFill>
                  <a:schemeClr val="dk1"/>
                </a:solidFill>
              </a:rPr>
              <a:t>values</a:t>
            </a:r>
            <a:endParaRPr lang="en-US" dirty="0">
              <a:solidFill>
                <a:schemeClr val="dk1"/>
              </a:solidFill>
            </a:endParaRPr>
          </a:p>
          <a:p>
            <a:pPr marL="1219170" lvl="1" indent="-457189">
              <a:lnSpc>
                <a:spcPct val="115000"/>
              </a:lnSpc>
              <a:buClr>
                <a:schemeClr val="dk1"/>
              </a:buClr>
              <a:buSzPct val="128571"/>
            </a:pPr>
            <a:r>
              <a:rPr lang="en-US" dirty="0">
                <a:solidFill>
                  <a:schemeClr val="dk1"/>
                </a:solidFill>
              </a:rPr>
              <a:t>Use -f to provide your own values overrides</a:t>
            </a:r>
          </a:p>
          <a:p>
            <a:pPr marL="1219170" lvl="1" indent="-457189">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24933482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Run scriptable, automated tasks in the cloud — as part of your Kubernetes cluster</a:t>
            </a:r>
          </a:p>
        </p:txBody>
      </p:sp>
      <p:sp>
        <p:nvSpPr>
          <p:cNvPr id="49" name="Oval 48">
            <a:extLst>
              <a:ext uri="{FF2B5EF4-FFF2-40B4-BE49-F238E27FC236}">
                <a16:creationId xmlns:a16="http://schemas.microsoft.com/office/drawing/2014/main" id="{38294857-66CC-40D4-AE2B-5DF90428216C}"/>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0" name="Straight Connector 49">
            <a:extLst>
              <a:ext uri="{FF2B5EF4-FFF2-40B4-BE49-F238E27FC236}">
                <a16:creationId xmlns:a16="http://schemas.microsoft.com/office/drawing/2014/main" id="{C6E038E0-37E0-4406-94AF-CC1E532F6A2F}"/>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4F05E63-7D25-460B-8F92-4E56BE75465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2" name="TextBox 51">
            <a:extLst>
              <a:ext uri="{FF2B5EF4-FFF2-40B4-BE49-F238E27FC236}">
                <a16:creationId xmlns:a16="http://schemas.microsoft.com/office/drawing/2014/main" id="{C49C3A51-6CB4-401E-A9BF-74BAEB82175A}"/>
              </a:ext>
            </a:extLst>
          </p:cNvPr>
          <p:cNvSpPr txBox="1"/>
          <p:nvPr/>
        </p:nvSpPr>
        <p:spPr>
          <a:xfrm>
            <a:off x="3432996" y="4091357"/>
            <a:ext cx="3203440"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powerful pipes</a:t>
            </a:r>
          </a:p>
          <a:p>
            <a:pPr algn="ctr" defTabSz="914367">
              <a:spcAft>
                <a:spcPts val="588"/>
              </a:spcAft>
            </a:pPr>
            <a:r>
              <a:rPr lang="en-US" sz="1372" dirty="0">
                <a:solidFill>
                  <a:srgbClr val="505050"/>
                </a:solidFill>
                <a:latin typeface="Segoe UI"/>
              </a:rPr>
              <a:t>Each project gets a </a:t>
            </a:r>
            <a:r>
              <a:rPr lang="en-US" sz="1372" dirty="0">
                <a:solidFill>
                  <a:srgbClr val="505050"/>
                </a:solidFill>
                <a:highlight>
                  <a:srgbClr val="F2F2F2"/>
                </a:highlight>
                <a:latin typeface="Consolas" panose="020B0609020204030204" pitchFamily="49" charset="0"/>
              </a:rPr>
              <a:t>brigade.js</a:t>
            </a:r>
            <a:r>
              <a:rPr lang="en-US" sz="1372" dirty="0">
                <a:solidFill>
                  <a:srgbClr val="505050"/>
                </a:solidFill>
                <a:latin typeface="Segoe UI"/>
              </a:rPr>
              <a:t> config file, which is where you can write dynamic, interwoven pipelines and tasks for your Kubernetes cluster</a:t>
            </a:r>
            <a:endParaRPr lang="en-US" sz="1372" dirty="0">
              <a:solidFill>
                <a:srgbClr val="505050"/>
              </a:solidFill>
              <a:latin typeface="Segoe UI"/>
              <a:cs typeface="Segoe UI Semibold" panose="020B0702040204020203" pitchFamily="34" charset="0"/>
            </a:endParaRPr>
          </a:p>
        </p:txBody>
      </p:sp>
      <p:sp>
        <p:nvSpPr>
          <p:cNvPr id="53" name="TextBox 52">
            <a:extLst>
              <a:ext uri="{FF2B5EF4-FFF2-40B4-BE49-F238E27FC236}">
                <a16:creationId xmlns:a16="http://schemas.microsoft.com/office/drawing/2014/main" id="{0555677E-26BE-4AB3-9287-30797C34874E}"/>
              </a:ext>
            </a:extLst>
          </p:cNvPr>
          <p:cNvSpPr txBox="1"/>
          <p:nvPr/>
        </p:nvSpPr>
        <p:spPr>
          <a:xfrm>
            <a:off x="7740976" y="4091357"/>
            <a:ext cx="3240229"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Runs inside your cluster</a:t>
            </a:r>
          </a:p>
          <a:p>
            <a:pPr algn="ctr" defTabSz="914367">
              <a:spcAft>
                <a:spcPts val="588"/>
              </a:spcAft>
            </a:pPr>
            <a:r>
              <a:rPr lang="en-US" sz="1372" dirty="0">
                <a:solidFill>
                  <a:srgbClr val="505050"/>
                </a:solidFill>
                <a:latin typeface="Segoe UI"/>
              </a:rPr>
              <a:t>By running Brigade as a service inside your Kubernetes cluster, you can harness the power of millions of available Docker images</a:t>
            </a:r>
            <a:endParaRPr lang="en-US" sz="1372" dirty="0">
              <a:solidFill>
                <a:srgbClr val="505050"/>
              </a:solidFill>
              <a:latin typeface="Segoe UI"/>
              <a:cs typeface="Segoe UI Semibold" panose="020B0702040204020203" pitchFamily="34" charset="0"/>
            </a:endParaRPr>
          </a:p>
        </p:txBody>
      </p:sp>
      <p:grpSp>
        <p:nvGrpSpPr>
          <p:cNvPr id="3" name="Group 2">
            <a:extLst>
              <a:ext uri="{FF2B5EF4-FFF2-40B4-BE49-F238E27FC236}">
                <a16:creationId xmlns:a16="http://schemas.microsoft.com/office/drawing/2014/main" id="{1B4D5F3C-0EEF-4271-BE0C-3F813F553A9F}"/>
              </a:ext>
            </a:extLst>
          </p:cNvPr>
          <p:cNvGrpSpPr/>
          <p:nvPr/>
        </p:nvGrpSpPr>
        <p:grpSpPr>
          <a:xfrm>
            <a:off x="8870784" y="2846280"/>
            <a:ext cx="980613" cy="945891"/>
            <a:chOff x="7546559" y="2557657"/>
            <a:chExt cx="949614" cy="915990"/>
          </a:xfrm>
        </p:grpSpPr>
        <p:grpSp>
          <p:nvGrpSpPr>
            <p:cNvPr id="27" name="Group 26">
              <a:extLst>
                <a:ext uri="{FF2B5EF4-FFF2-40B4-BE49-F238E27FC236}">
                  <a16:creationId xmlns:a16="http://schemas.microsoft.com/office/drawing/2014/main" id="{60A3FC4D-51A4-451A-85C7-B3AF7F5B4882}"/>
                </a:ext>
              </a:extLst>
            </p:cNvPr>
            <p:cNvGrpSpPr/>
            <p:nvPr/>
          </p:nvGrpSpPr>
          <p:grpSpPr>
            <a:xfrm>
              <a:off x="7546559" y="2981323"/>
              <a:ext cx="446694" cy="492324"/>
              <a:chOff x="848773" y="3063002"/>
              <a:chExt cx="885825" cy="976313"/>
            </a:xfrm>
          </p:grpSpPr>
          <p:sp>
            <p:nvSpPr>
              <p:cNvPr id="32" name="Freeform: Shape 31">
                <a:extLst>
                  <a:ext uri="{FF2B5EF4-FFF2-40B4-BE49-F238E27FC236}">
                    <a16:creationId xmlns:a16="http://schemas.microsoft.com/office/drawing/2014/main" id="{4D52A439-C5AD-4091-9175-58AE3FAC2C19}"/>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423E1C54-7F96-435F-A067-519628C204C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3EB1F583-1205-41D4-BE47-A7C3630D6336}"/>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47" name="Group 46">
              <a:extLst>
                <a:ext uri="{FF2B5EF4-FFF2-40B4-BE49-F238E27FC236}">
                  <a16:creationId xmlns:a16="http://schemas.microsoft.com/office/drawing/2014/main" id="{575A9FA5-DE53-4E86-AE94-BB62E4B61DC5}"/>
                </a:ext>
              </a:extLst>
            </p:cNvPr>
            <p:cNvGrpSpPr/>
            <p:nvPr/>
          </p:nvGrpSpPr>
          <p:grpSpPr>
            <a:xfrm>
              <a:off x="8049479" y="2981323"/>
              <a:ext cx="446694" cy="492324"/>
              <a:chOff x="848773" y="3063002"/>
              <a:chExt cx="885825" cy="976313"/>
            </a:xfrm>
          </p:grpSpPr>
          <p:sp>
            <p:nvSpPr>
              <p:cNvPr id="48" name="Freeform: Shape 47">
                <a:extLst>
                  <a:ext uri="{FF2B5EF4-FFF2-40B4-BE49-F238E27FC236}">
                    <a16:creationId xmlns:a16="http://schemas.microsoft.com/office/drawing/2014/main" id="{23EB8484-AF83-48A3-92DF-E0E3E324297E}"/>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E995BFA6-2DF7-4D63-9A5C-7D1F9F223699}"/>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BBFA97FE-F2BD-4836-9244-6E90E75EE112}"/>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6" name="Group 65">
              <a:extLst>
                <a:ext uri="{FF2B5EF4-FFF2-40B4-BE49-F238E27FC236}">
                  <a16:creationId xmlns:a16="http://schemas.microsoft.com/office/drawing/2014/main" id="{6AE17AD3-7B8D-4473-812A-F1D77058B368}"/>
                </a:ext>
              </a:extLst>
            </p:cNvPr>
            <p:cNvGrpSpPr/>
            <p:nvPr/>
          </p:nvGrpSpPr>
          <p:grpSpPr>
            <a:xfrm>
              <a:off x="7798019" y="2557657"/>
              <a:ext cx="446694" cy="492324"/>
              <a:chOff x="848773" y="3063002"/>
              <a:chExt cx="885825" cy="976313"/>
            </a:xfrm>
          </p:grpSpPr>
          <p:sp>
            <p:nvSpPr>
              <p:cNvPr id="67" name="Freeform: Shape 66">
                <a:extLst>
                  <a:ext uri="{FF2B5EF4-FFF2-40B4-BE49-F238E27FC236}">
                    <a16:creationId xmlns:a16="http://schemas.microsoft.com/office/drawing/2014/main" id="{61BEDFB6-509F-4265-B95C-36252343E5F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5333A21-9935-467E-A3EB-6D9649C5F7B6}"/>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6A375BDC-AFDA-43FA-A87A-30D61833D8EB}"/>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6" name="Group 15">
            <a:extLst>
              <a:ext uri="{FF2B5EF4-FFF2-40B4-BE49-F238E27FC236}">
                <a16:creationId xmlns:a16="http://schemas.microsoft.com/office/drawing/2014/main" id="{55F99660-FDD1-4DD9-910A-B7C6BF26C216}"/>
              </a:ext>
            </a:extLst>
          </p:cNvPr>
          <p:cNvGrpSpPr/>
          <p:nvPr/>
        </p:nvGrpSpPr>
        <p:grpSpPr>
          <a:xfrm>
            <a:off x="4665982" y="2764823"/>
            <a:ext cx="737468" cy="1098540"/>
            <a:chOff x="4471988" y="3036888"/>
            <a:chExt cx="534988" cy="796925"/>
          </a:xfrm>
        </p:grpSpPr>
        <p:sp>
          <p:nvSpPr>
            <p:cNvPr id="9" name="Freeform 5">
              <a:extLst>
                <a:ext uri="{FF2B5EF4-FFF2-40B4-BE49-F238E27FC236}">
                  <a16:creationId xmlns:a16="http://schemas.microsoft.com/office/drawing/2014/main" id="{31B326F9-C731-4069-94D9-2AF611326FD4}"/>
                </a:ext>
              </a:extLst>
            </p:cNvPr>
            <p:cNvSpPr>
              <a:spLocks/>
            </p:cNvSpPr>
            <p:nvPr/>
          </p:nvSpPr>
          <p:spPr bwMode="auto">
            <a:xfrm>
              <a:off x="4656138" y="3667125"/>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9"/>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6">
              <a:extLst>
                <a:ext uri="{FF2B5EF4-FFF2-40B4-BE49-F238E27FC236}">
                  <a16:creationId xmlns:a16="http://schemas.microsoft.com/office/drawing/2014/main" id="{0ECA7689-FA17-48D6-9699-D231BD0094C3}"/>
                </a:ext>
              </a:extLst>
            </p:cNvPr>
            <p:cNvSpPr>
              <a:spLocks/>
            </p:cNvSpPr>
            <p:nvPr/>
          </p:nvSpPr>
          <p:spPr bwMode="auto">
            <a:xfrm>
              <a:off x="4656138" y="3036888"/>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8"/>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A58918D9-0A29-4A63-9901-DF688BC5355E}"/>
                </a:ext>
              </a:extLst>
            </p:cNvPr>
            <p:cNvSpPr>
              <a:spLocks/>
            </p:cNvSpPr>
            <p:nvPr/>
          </p:nvSpPr>
          <p:spPr bwMode="auto">
            <a:xfrm>
              <a:off x="4832351" y="3236913"/>
              <a:ext cx="174625" cy="169863"/>
            </a:xfrm>
            <a:custGeom>
              <a:avLst/>
              <a:gdLst>
                <a:gd name="T0" fmla="*/ 29 w 61"/>
                <a:gd name="T1" fmla="*/ 0 h 60"/>
                <a:gd name="T2" fmla="*/ 37 w 61"/>
                <a:gd name="T3" fmla="*/ 2 h 60"/>
                <a:gd name="T4" fmla="*/ 54 w 61"/>
                <a:gd name="T5" fmla="*/ 16 h 60"/>
                <a:gd name="T6" fmla="*/ 43 w 61"/>
                <a:gd name="T7" fmla="*/ 56 h 60"/>
                <a:gd name="T8" fmla="*/ 21 w 61"/>
                <a:gd name="T9" fmla="*/ 58 h 60"/>
                <a:gd name="T10" fmla="*/ 5 w 61"/>
                <a:gd name="T11" fmla="*/ 44 h 60"/>
                <a:gd name="T12" fmla="*/ 3 w 61"/>
                <a:gd name="T13" fmla="*/ 21 h 60"/>
                <a:gd name="T14" fmla="*/ 16 w 61"/>
                <a:gd name="T15" fmla="*/ 4 h 60"/>
                <a:gd name="T16" fmla="*/ 29 w 61"/>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29" y="0"/>
                  </a:moveTo>
                  <a:cubicBezTo>
                    <a:pt x="32" y="0"/>
                    <a:pt x="35" y="1"/>
                    <a:pt x="37" y="2"/>
                  </a:cubicBezTo>
                  <a:cubicBezTo>
                    <a:pt x="45" y="4"/>
                    <a:pt x="51" y="9"/>
                    <a:pt x="54" y="16"/>
                  </a:cubicBezTo>
                  <a:cubicBezTo>
                    <a:pt x="61" y="30"/>
                    <a:pt x="56" y="48"/>
                    <a:pt x="43" y="56"/>
                  </a:cubicBezTo>
                  <a:cubicBezTo>
                    <a:pt x="36" y="59"/>
                    <a:pt x="29" y="60"/>
                    <a:pt x="21" y="58"/>
                  </a:cubicBezTo>
                  <a:cubicBezTo>
                    <a:pt x="14" y="56"/>
                    <a:pt x="8" y="51"/>
                    <a:pt x="5" y="44"/>
                  </a:cubicBezTo>
                  <a:cubicBezTo>
                    <a:pt x="1" y="37"/>
                    <a:pt x="0" y="29"/>
                    <a:pt x="3" y="21"/>
                  </a:cubicBezTo>
                  <a:cubicBezTo>
                    <a:pt x="5" y="14"/>
                    <a:pt x="9" y="8"/>
                    <a:pt x="16" y="4"/>
                  </a:cubicBezTo>
                  <a:cubicBezTo>
                    <a:pt x="20" y="2"/>
                    <a:pt x="25"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8">
              <a:extLst>
                <a:ext uri="{FF2B5EF4-FFF2-40B4-BE49-F238E27FC236}">
                  <a16:creationId xmlns:a16="http://schemas.microsoft.com/office/drawing/2014/main" id="{E96C0D09-CD81-4E6A-B59B-03C166542462}"/>
                </a:ext>
              </a:extLst>
            </p:cNvPr>
            <p:cNvSpPr>
              <a:spLocks noChangeShapeType="1"/>
            </p:cNvSpPr>
            <p:nvPr/>
          </p:nvSpPr>
          <p:spPr bwMode="auto">
            <a:xfrm>
              <a:off x="4738688" y="3203575"/>
              <a:ext cx="0" cy="460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Line 9">
              <a:extLst>
                <a:ext uri="{FF2B5EF4-FFF2-40B4-BE49-F238E27FC236}">
                  <a16:creationId xmlns:a16="http://schemas.microsoft.com/office/drawing/2014/main" id="{C59B35D7-C96B-446A-9AA0-1718A2332BAD}"/>
                </a:ext>
              </a:extLst>
            </p:cNvPr>
            <p:cNvSpPr>
              <a:spLocks noChangeShapeType="1"/>
            </p:cNvSpPr>
            <p:nvPr/>
          </p:nvSpPr>
          <p:spPr bwMode="auto">
            <a:xfrm flipH="1">
              <a:off x="4738688" y="3381375"/>
              <a:ext cx="117475"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0">
              <a:extLst>
                <a:ext uri="{FF2B5EF4-FFF2-40B4-BE49-F238E27FC236}">
                  <a16:creationId xmlns:a16="http://schemas.microsoft.com/office/drawing/2014/main" id="{E93F32C0-89B5-4F74-B502-32C17EB91195}"/>
                </a:ext>
              </a:extLst>
            </p:cNvPr>
            <p:cNvSpPr>
              <a:spLocks/>
            </p:cNvSpPr>
            <p:nvPr/>
          </p:nvSpPr>
          <p:spPr bwMode="auto">
            <a:xfrm>
              <a:off x="4471988" y="3330575"/>
              <a:ext cx="173038" cy="169863"/>
            </a:xfrm>
            <a:custGeom>
              <a:avLst/>
              <a:gdLst>
                <a:gd name="T0" fmla="*/ 45 w 61"/>
                <a:gd name="T1" fmla="*/ 3 h 60"/>
                <a:gd name="T2" fmla="*/ 59 w 61"/>
                <a:gd name="T3" fmla="*/ 21 h 60"/>
                <a:gd name="T4" fmla="*/ 57 w 61"/>
                <a:gd name="T5" fmla="*/ 43 h 60"/>
                <a:gd name="T6" fmla="*/ 40 w 61"/>
                <a:gd name="T7" fmla="*/ 57 h 60"/>
                <a:gd name="T8" fmla="*/ 19 w 61"/>
                <a:gd name="T9" fmla="*/ 55 h 60"/>
                <a:gd name="T10" fmla="*/ 7 w 61"/>
                <a:gd name="T11" fmla="*/ 15 h 60"/>
                <a:gd name="T12" fmla="*/ 24 w 61"/>
                <a:gd name="T13" fmla="*/ 1 h 60"/>
                <a:gd name="T14" fmla="*/ 32 w 61"/>
                <a:gd name="T15" fmla="*/ 0 h 60"/>
                <a:gd name="T16" fmla="*/ 45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45" y="3"/>
                  </a:moveTo>
                  <a:cubicBezTo>
                    <a:pt x="52" y="7"/>
                    <a:pt x="57" y="13"/>
                    <a:pt x="59" y="21"/>
                  </a:cubicBezTo>
                  <a:cubicBezTo>
                    <a:pt x="61" y="28"/>
                    <a:pt x="60" y="36"/>
                    <a:pt x="57" y="43"/>
                  </a:cubicBezTo>
                  <a:cubicBezTo>
                    <a:pt x="53" y="50"/>
                    <a:pt x="47" y="55"/>
                    <a:pt x="40" y="57"/>
                  </a:cubicBezTo>
                  <a:cubicBezTo>
                    <a:pt x="33" y="60"/>
                    <a:pt x="25" y="59"/>
                    <a:pt x="19" y="55"/>
                  </a:cubicBezTo>
                  <a:cubicBezTo>
                    <a:pt x="5" y="47"/>
                    <a:pt x="0" y="29"/>
                    <a:pt x="7" y="15"/>
                  </a:cubicBezTo>
                  <a:cubicBezTo>
                    <a:pt x="11" y="8"/>
                    <a:pt x="17" y="3"/>
                    <a:pt x="24" y="1"/>
                  </a:cubicBezTo>
                  <a:cubicBezTo>
                    <a:pt x="27" y="0"/>
                    <a:pt x="29" y="0"/>
                    <a:pt x="32" y="0"/>
                  </a:cubicBezTo>
                  <a:cubicBezTo>
                    <a:pt x="37" y="0"/>
                    <a:pt x="41" y="1"/>
                    <a:pt x="45" y="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1">
              <a:extLst>
                <a:ext uri="{FF2B5EF4-FFF2-40B4-BE49-F238E27FC236}">
                  <a16:creationId xmlns:a16="http://schemas.microsoft.com/office/drawing/2014/main" id="{98485424-C08C-4D22-BFE1-EA3823A0A473}"/>
                </a:ext>
              </a:extLst>
            </p:cNvPr>
            <p:cNvSpPr>
              <a:spLocks noChangeShapeType="1"/>
            </p:cNvSpPr>
            <p:nvPr/>
          </p:nvSpPr>
          <p:spPr bwMode="auto">
            <a:xfrm>
              <a:off x="4622801" y="3471863"/>
              <a:ext cx="11588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CCE5F307-1970-45D3-8D03-50E3A65D7D4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46C0BCFD-B921-4A97-81A4-0436FF7567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744EC832-C9EF-4493-B382-1E8336A7E5C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9" name="Rectangle: Rounded Corners 58">
            <a:extLst>
              <a:ext uri="{FF2B5EF4-FFF2-40B4-BE49-F238E27FC236}">
                <a16:creationId xmlns:a16="http://schemas.microsoft.com/office/drawing/2014/main" id="{4AB8BCDE-67D7-4BE6-B180-BAA80A4C33F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0" name="Rectangle: Rounded Corners 59">
            <a:extLst>
              <a:ext uri="{FF2B5EF4-FFF2-40B4-BE49-F238E27FC236}">
                <a16:creationId xmlns:a16="http://schemas.microsoft.com/office/drawing/2014/main" id="{8DE63373-CEFF-4FE6-8A9E-7A9FF269D1D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1" name="Rectangle: Rounded Corners 60">
            <a:extLst>
              <a:ext uri="{FF2B5EF4-FFF2-40B4-BE49-F238E27FC236}">
                <a16:creationId xmlns:a16="http://schemas.microsoft.com/office/drawing/2014/main" id="{48BFCBC5-08C2-4189-A1F4-3DD7D85611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8" name="Group 87">
            <a:extLst>
              <a:ext uri="{FF2B5EF4-FFF2-40B4-BE49-F238E27FC236}">
                <a16:creationId xmlns:a16="http://schemas.microsoft.com/office/drawing/2014/main" id="{D9E0505C-1AF8-402A-819F-9C305D3B196F}"/>
              </a:ext>
            </a:extLst>
          </p:cNvPr>
          <p:cNvGrpSpPr/>
          <p:nvPr/>
        </p:nvGrpSpPr>
        <p:grpSpPr>
          <a:xfrm>
            <a:off x="718982" y="1649453"/>
            <a:ext cx="573162" cy="508369"/>
            <a:chOff x="2878931" y="2940843"/>
            <a:chExt cx="1095375" cy="971550"/>
          </a:xfrm>
        </p:grpSpPr>
        <p:sp>
          <p:nvSpPr>
            <p:cNvPr id="89" name="Freeform: Shape 88">
              <a:extLst>
                <a:ext uri="{FF2B5EF4-FFF2-40B4-BE49-F238E27FC236}">
                  <a16:creationId xmlns:a16="http://schemas.microsoft.com/office/drawing/2014/main" id="{F6132F9C-1DB5-44D4-96E4-6CA6D02FCE9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C81BD07-D73D-4942-92C9-8AF025A7F3C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F0A2DD0-9E2C-4750-9103-D66167A4C38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C30CAB1-A700-4BD6-B158-E0AA0CF4243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9A652172-E151-43C3-ABA1-33CFC4BD74E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A582C05-72F7-4718-B10F-28B33AE97B8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018D8299-E2C1-4CEB-9981-73A35ADC853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33A047DC-34CE-4CC8-ABA9-14CA1BCB424F}"/>
              </a:ext>
            </a:extLst>
          </p:cNvPr>
          <p:cNvGrpSpPr/>
          <p:nvPr/>
        </p:nvGrpSpPr>
        <p:grpSpPr>
          <a:xfrm>
            <a:off x="750744" y="5449176"/>
            <a:ext cx="610269" cy="540751"/>
            <a:chOff x="4360069" y="2943701"/>
            <a:chExt cx="1095375" cy="970597"/>
          </a:xfrm>
        </p:grpSpPr>
        <p:sp>
          <p:nvSpPr>
            <p:cNvPr id="97" name="Freeform: Shape 96">
              <a:extLst>
                <a:ext uri="{FF2B5EF4-FFF2-40B4-BE49-F238E27FC236}">
                  <a16:creationId xmlns:a16="http://schemas.microsoft.com/office/drawing/2014/main" id="{A5A57C3D-668F-44D1-B63F-4D5065452F9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2ABFB0C-5F36-4F72-BC76-E5F69D2B49F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4A839D1E-89AF-486D-9EC6-C25E5848772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49927ABA-DB9D-4E42-8D33-B833004E240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15E1B3AB-5500-48BD-9560-6F83F317F27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FDD4120C-D40B-44AA-BE31-0D7004EE216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3" name="Group 102">
            <a:extLst>
              <a:ext uri="{FF2B5EF4-FFF2-40B4-BE49-F238E27FC236}">
                <a16:creationId xmlns:a16="http://schemas.microsoft.com/office/drawing/2014/main" id="{918DD814-76CF-4F96-9B16-A5D96D251801}"/>
              </a:ext>
            </a:extLst>
          </p:cNvPr>
          <p:cNvGrpSpPr/>
          <p:nvPr/>
        </p:nvGrpSpPr>
        <p:grpSpPr>
          <a:xfrm>
            <a:off x="689250" y="2921163"/>
            <a:ext cx="647376" cy="513072"/>
            <a:chOff x="3517678" y="3062050"/>
            <a:chExt cx="1225868" cy="971550"/>
          </a:xfrm>
        </p:grpSpPr>
        <p:sp>
          <p:nvSpPr>
            <p:cNvPr id="104" name="Freeform: Shape 103">
              <a:extLst>
                <a:ext uri="{FF2B5EF4-FFF2-40B4-BE49-F238E27FC236}">
                  <a16:creationId xmlns:a16="http://schemas.microsoft.com/office/drawing/2014/main" id="{81F829D0-CA34-4F38-B82A-D9E85671120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3FAEAFE-4A9B-40DB-8A22-67B67E4B9E4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A9AAEB-D96A-4BEC-9144-7BB6FBD553D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B4D7B9E-71E6-4C96-9990-A5F81DD924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3869DA28-0742-464C-B5A7-80ABE4291B6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03454A83-3A09-4D15-9E52-B16982966A31}"/>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9D782EC-AC5A-426A-AA23-730FBF361CD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A2136620-F837-423A-9BFC-8C6CB77F628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739E55D1-F703-4C11-806A-3BCCEDFDABF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1CE30F6B-B560-4312-8B43-BC23C5F10E2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2D3933E7-A71E-425B-96DF-C4085112D0A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44AE49C4-110A-4B8B-898B-4ED43386D89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A92D2F-BCFF-40E0-BCDA-A9E6DB752E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7" name="Graphic 116">
            <a:extLst>
              <a:ext uri="{FF2B5EF4-FFF2-40B4-BE49-F238E27FC236}">
                <a16:creationId xmlns:a16="http://schemas.microsoft.com/office/drawing/2014/main" id="{A4106A02-7EE6-40DC-B58F-038825BF6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9" name="Rectangle 118">
            <a:hlinkClick r:id="rId5" action="ppaction://hlinksldjump"/>
            <a:extLst>
              <a:ext uri="{FF2B5EF4-FFF2-40B4-BE49-F238E27FC236}">
                <a16:creationId xmlns:a16="http://schemas.microsoft.com/office/drawing/2014/main" id="{1B9EEDDB-495E-4004-9C17-C466E6F7B7B2}"/>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5BCAEEA1-4DD6-40E7-AF16-9D0B4FE397EA}"/>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E9259932-77C8-4408-A929-FEF0FF905D5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A8A1A442-19F7-4EB0-84AF-EBF21F19C74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5CC88DAF-85FB-6845-984A-76E9335C8296}"/>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94041992-8C3C-514A-95E1-B90E57DDDD6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F4E52DE1-F0C5-A04C-A644-A1887D0279FA}"/>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59930812-0BBA-D14C-A5DC-B9EE7C5D796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FB2266B2-1DE2-F94B-B436-5926A1044E9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0">
                <a:extLst>
                  <a:ext uri="{FF2B5EF4-FFF2-40B4-BE49-F238E27FC236}">
                    <a16:creationId xmlns:a16="http://schemas.microsoft.com/office/drawing/2014/main" id="{FD681122-2F1E-E845-99A8-CFC46FD30D5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1">
                <a:extLst>
                  <a:ext uri="{FF2B5EF4-FFF2-40B4-BE49-F238E27FC236}">
                    <a16:creationId xmlns:a16="http://schemas.microsoft.com/office/drawing/2014/main" id="{338A6A1A-BB0B-6240-B730-33EACA7E1A2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2">
                <a:extLst>
                  <a:ext uri="{FF2B5EF4-FFF2-40B4-BE49-F238E27FC236}">
                    <a16:creationId xmlns:a16="http://schemas.microsoft.com/office/drawing/2014/main" id="{42C05E1C-0294-0A4B-8B55-B2E4DC0C43A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3">
                <a:extLst>
                  <a:ext uri="{FF2B5EF4-FFF2-40B4-BE49-F238E27FC236}">
                    <a16:creationId xmlns:a16="http://schemas.microsoft.com/office/drawing/2014/main" id="{967406B9-490B-AE41-8980-94FC440C7E9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4">
                <a:extLst>
                  <a:ext uri="{FF2B5EF4-FFF2-40B4-BE49-F238E27FC236}">
                    <a16:creationId xmlns:a16="http://schemas.microsoft.com/office/drawing/2014/main" id="{198AC454-E997-9541-89EF-960E0773648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5">
                <a:extLst>
                  <a:ext uri="{FF2B5EF4-FFF2-40B4-BE49-F238E27FC236}">
                    <a16:creationId xmlns:a16="http://schemas.microsoft.com/office/drawing/2014/main" id="{7195B144-B707-2540-91F1-0977C124A19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6">
                <a:extLst>
                  <a:ext uri="{FF2B5EF4-FFF2-40B4-BE49-F238E27FC236}">
                    <a16:creationId xmlns:a16="http://schemas.microsoft.com/office/drawing/2014/main" id="{6F3DB553-3F1B-5F40-B8A0-D26E1B191F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27">
                <a:extLst>
                  <a:ext uri="{FF2B5EF4-FFF2-40B4-BE49-F238E27FC236}">
                    <a16:creationId xmlns:a16="http://schemas.microsoft.com/office/drawing/2014/main" id="{023F882D-5573-3549-ACAF-4C763DBDD1C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28">
                <a:extLst>
                  <a:ext uri="{FF2B5EF4-FFF2-40B4-BE49-F238E27FC236}">
                    <a16:creationId xmlns:a16="http://schemas.microsoft.com/office/drawing/2014/main" id="{FB7A7CB0-625F-C243-9E98-9BAB542A3F4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29">
                <a:extLst>
                  <a:ext uri="{FF2B5EF4-FFF2-40B4-BE49-F238E27FC236}">
                    <a16:creationId xmlns:a16="http://schemas.microsoft.com/office/drawing/2014/main" id="{EC3A591F-5C3D-6940-8738-336CDD1621D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0">
                <a:extLst>
                  <a:ext uri="{FF2B5EF4-FFF2-40B4-BE49-F238E27FC236}">
                    <a16:creationId xmlns:a16="http://schemas.microsoft.com/office/drawing/2014/main" id="{4B628AAE-64EE-804A-B780-1722EBFF6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1">
                <a:extLst>
                  <a:ext uri="{FF2B5EF4-FFF2-40B4-BE49-F238E27FC236}">
                    <a16:creationId xmlns:a16="http://schemas.microsoft.com/office/drawing/2014/main" id="{BA69AEAF-16CB-374F-A2F5-4034EAE7720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2">
                <a:extLst>
                  <a:ext uri="{FF2B5EF4-FFF2-40B4-BE49-F238E27FC236}">
                    <a16:creationId xmlns:a16="http://schemas.microsoft.com/office/drawing/2014/main" id="{791FB7D6-962D-9F4E-9D5B-52D08A32BAE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3">
                <a:extLst>
                  <a:ext uri="{FF2B5EF4-FFF2-40B4-BE49-F238E27FC236}">
                    <a16:creationId xmlns:a16="http://schemas.microsoft.com/office/drawing/2014/main" id="{7B7BBA9A-B4CD-DE43-A32C-D4315177FB7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34">
                <a:extLst>
                  <a:ext uri="{FF2B5EF4-FFF2-40B4-BE49-F238E27FC236}">
                    <a16:creationId xmlns:a16="http://schemas.microsoft.com/office/drawing/2014/main" id="{BEF1269F-1C1E-3C41-BDE5-FEC112F3D9C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35">
                <a:extLst>
                  <a:ext uri="{FF2B5EF4-FFF2-40B4-BE49-F238E27FC236}">
                    <a16:creationId xmlns:a16="http://schemas.microsoft.com/office/drawing/2014/main" id="{2D743F85-7E5C-A54B-8794-E1991534AFA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36">
                <a:extLst>
                  <a:ext uri="{FF2B5EF4-FFF2-40B4-BE49-F238E27FC236}">
                    <a16:creationId xmlns:a16="http://schemas.microsoft.com/office/drawing/2014/main" id="{4DABDD08-D25E-B248-BD81-38AC48DC288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7">
                <a:extLst>
                  <a:ext uri="{FF2B5EF4-FFF2-40B4-BE49-F238E27FC236}">
                    <a16:creationId xmlns:a16="http://schemas.microsoft.com/office/drawing/2014/main" id="{25390F87-0B50-2246-8A7B-2CB4140E71F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8">
                <a:extLst>
                  <a:ext uri="{FF2B5EF4-FFF2-40B4-BE49-F238E27FC236}">
                    <a16:creationId xmlns:a16="http://schemas.microsoft.com/office/drawing/2014/main" id="{4A89C2F6-33FE-4C4B-AEE7-F9CCA27775E2}"/>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1730197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developers</a:t>
            </a:r>
            <a:endParaRPr lang="en-US" sz="4705" dirty="0">
              <a:solidFill>
                <a:schemeClr val="tx1"/>
              </a:solidFill>
            </a:endParaRPr>
          </a:p>
        </p:txBody>
      </p:sp>
      <p:grpSp>
        <p:nvGrpSpPr>
          <p:cNvPr id="3" name="Group 2">
            <a:extLst>
              <a:ext uri="{FF2B5EF4-FFF2-40B4-BE49-F238E27FC236}">
                <a16:creationId xmlns:a16="http://schemas.microsoft.com/office/drawing/2014/main" id="{7490D45C-EF9B-4DC7-9E98-62717BCC7BB6}"/>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 need to create applications at a competitive rate without worrying about IT</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New applications run smoothly on my machine but malfunction on traditional IT servers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My productivity and application innovation become suspended when I have to wait on IT</a:t>
              </a:r>
            </a:p>
          </p:txBody>
        </p:sp>
      </p:grpSp>
      <p:grpSp>
        <p:nvGrpSpPr>
          <p:cNvPr id="33" name="Group 32">
            <a:extLst>
              <a:ext uri="{FF2B5EF4-FFF2-40B4-BE49-F238E27FC236}">
                <a16:creationId xmlns:a16="http://schemas.microsoft.com/office/drawing/2014/main" id="{2C469041-B182-45F7-A5BC-B82336319CCA}"/>
              </a:ext>
            </a:extLst>
          </p:cNvPr>
          <p:cNvGrpSpPr/>
          <p:nvPr/>
        </p:nvGrpSpPr>
        <p:grpSpPr>
          <a:xfrm>
            <a:off x="1779765" y="2572817"/>
            <a:ext cx="1079905" cy="872386"/>
            <a:chOff x="-1338263" y="-414337"/>
            <a:chExt cx="850900" cy="687388"/>
          </a:xfrm>
        </p:grpSpPr>
        <p:sp>
          <p:nvSpPr>
            <p:cNvPr id="26" name="Freeform 5">
              <a:extLst>
                <a:ext uri="{FF2B5EF4-FFF2-40B4-BE49-F238E27FC236}">
                  <a16:creationId xmlns:a16="http://schemas.microsoft.com/office/drawing/2014/main" id="{77E6DBAC-BD7A-4651-A90E-13CF81850249}"/>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Line 6">
              <a:extLst>
                <a:ext uri="{FF2B5EF4-FFF2-40B4-BE49-F238E27FC236}">
                  <a16:creationId xmlns:a16="http://schemas.microsoft.com/office/drawing/2014/main" id="{DC256CD2-089E-4971-8B26-1CBBE29A8FB4}"/>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Oval 7">
              <a:extLst>
                <a:ext uri="{FF2B5EF4-FFF2-40B4-BE49-F238E27FC236}">
                  <a16:creationId xmlns:a16="http://schemas.microsoft.com/office/drawing/2014/main" id="{CF19BEAA-3810-4D41-A1FC-098B36AE114B}"/>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Oval 8">
              <a:extLst>
                <a:ext uri="{FF2B5EF4-FFF2-40B4-BE49-F238E27FC236}">
                  <a16:creationId xmlns:a16="http://schemas.microsoft.com/office/drawing/2014/main" id="{513E6E35-5DA1-4501-BF4A-D34E26D1C7D9}"/>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Oval 9">
              <a:extLst>
                <a:ext uri="{FF2B5EF4-FFF2-40B4-BE49-F238E27FC236}">
                  <a16:creationId xmlns:a16="http://schemas.microsoft.com/office/drawing/2014/main" id="{7433F87D-EA5E-4208-BAE9-968FD74AEC6A}"/>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Line 10">
              <a:extLst>
                <a:ext uri="{FF2B5EF4-FFF2-40B4-BE49-F238E27FC236}">
                  <a16:creationId xmlns:a16="http://schemas.microsoft.com/office/drawing/2014/main" id="{3A54E36D-5840-4806-9A2D-8C8496D6FB4F}"/>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Line 11">
              <a:extLst>
                <a:ext uri="{FF2B5EF4-FFF2-40B4-BE49-F238E27FC236}">
                  <a16:creationId xmlns:a16="http://schemas.microsoft.com/office/drawing/2014/main" id="{55C5FD7C-4B6D-4D9B-AAC7-D895C3AB51B5}"/>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52" name="Group 51">
            <a:extLst>
              <a:ext uri="{FF2B5EF4-FFF2-40B4-BE49-F238E27FC236}">
                <a16:creationId xmlns:a16="http://schemas.microsoft.com/office/drawing/2014/main" id="{9D07F0BD-27AD-48E9-BBF8-E383C138D40F}"/>
              </a:ext>
            </a:extLst>
          </p:cNvPr>
          <p:cNvGrpSpPr/>
          <p:nvPr/>
        </p:nvGrpSpPr>
        <p:grpSpPr>
          <a:xfrm>
            <a:off x="9370045" y="2485660"/>
            <a:ext cx="1004478" cy="1006443"/>
            <a:chOff x="-1630363" y="3768726"/>
            <a:chExt cx="811213" cy="812800"/>
          </a:xfrm>
        </p:grpSpPr>
        <p:sp>
          <p:nvSpPr>
            <p:cNvPr id="46" name="Oval 21">
              <a:extLst>
                <a:ext uri="{FF2B5EF4-FFF2-40B4-BE49-F238E27FC236}">
                  <a16:creationId xmlns:a16="http://schemas.microsoft.com/office/drawing/2014/main" id="{EF300483-D64E-4798-95CE-36B6F01D85F7}"/>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22">
              <a:extLst>
                <a:ext uri="{FF2B5EF4-FFF2-40B4-BE49-F238E27FC236}">
                  <a16:creationId xmlns:a16="http://schemas.microsoft.com/office/drawing/2014/main" id="{8049B76C-D720-453C-B682-E627E8DF2B24}"/>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23">
              <a:extLst>
                <a:ext uri="{FF2B5EF4-FFF2-40B4-BE49-F238E27FC236}">
                  <a16:creationId xmlns:a16="http://schemas.microsoft.com/office/drawing/2014/main" id="{9D9EC4B1-C3FC-4F48-AC1D-4DA479064A53}"/>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24">
              <a:extLst>
                <a:ext uri="{FF2B5EF4-FFF2-40B4-BE49-F238E27FC236}">
                  <a16:creationId xmlns:a16="http://schemas.microsoft.com/office/drawing/2014/main" id="{4721B012-0210-4A46-8C01-F92FE3F28C1C}"/>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Line 25">
              <a:extLst>
                <a:ext uri="{FF2B5EF4-FFF2-40B4-BE49-F238E27FC236}">
                  <a16:creationId xmlns:a16="http://schemas.microsoft.com/office/drawing/2014/main" id="{85EFAE26-F1C5-47A0-AACC-433C79599624}"/>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Line 26">
              <a:extLst>
                <a:ext uri="{FF2B5EF4-FFF2-40B4-BE49-F238E27FC236}">
                  <a16:creationId xmlns:a16="http://schemas.microsoft.com/office/drawing/2014/main" id="{3C13FC85-8CDE-41BD-A9C1-8DF3B48668CD}"/>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a:extLst>
              <a:ext uri="{FF2B5EF4-FFF2-40B4-BE49-F238E27FC236}">
                <a16:creationId xmlns:a16="http://schemas.microsoft.com/office/drawing/2014/main" id="{026E08DF-A55C-4022-BD22-2C86D6DFB1AF}"/>
              </a:ext>
            </a:extLst>
          </p:cNvPr>
          <p:cNvGrpSpPr/>
          <p:nvPr/>
        </p:nvGrpSpPr>
        <p:grpSpPr>
          <a:xfrm>
            <a:off x="2247705" y="5440442"/>
            <a:ext cx="7696590" cy="144024"/>
            <a:chOff x="2292775" y="5549038"/>
            <a:chExt cx="7850923" cy="146912"/>
          </a:xfrm>
        </p:grpSpPr>
        <p:sp>
          <p:nvSpPr>
            <p:cNvPr id="12" name="Oval 11">
              <a:extLst>
                <a:ext uri="{FF2B5EF4-FFF2-40B4-BE49-F238E27FC236}">
                  <a16:creationId xmlns:a16="http://schemas.microsoft.com/office/drawing/2014/main" id="{54B5E007-9FC0-4116-8652-8C2A7AD60CB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3" name="Oval 12">
              <a:extLst>
                <a:ext uri="{FF2B5EF4-FFF2-40B4-BE49-F238E27FC236}">
                  <a16:creationId xmlns:a16="http://schemas.microsoft.com/office/drawing/2014/main" id="{C2BC40BD-1362-4A02-A014-FB72E521291A}"/>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EB5F5268-2882-40BD-9139-1ECAC235D520}"/>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5E11FBC3-F5F3-4996-BF93-81DD6639226C}"/>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8DC70D-7276-4128-90BB-D82733871850}"/>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23C6329-D93D-4601-8122-2072E87FC652}"/>
              </a:ext>
            </a:extLst>
          </p:cNvPr>
          <p:cNvGrpSpPr/>
          <p:nvPr/>
        </p:nvGrpSpPr>
        <p:grpSpPr>
          <a:xfrm>
            <a:off x="5599070" y="2247491"/>
            <a:ext cx="1148712" cy="1284008"/>
            <a:chOff x="2165865" y="-963217"/>
            <a:chExt cx="1137285" cy="1271236"/>
          </a:xfrm>
        </p:grpSpPr>
        <p:grpSp>
          <p:nvGrpSpPr>
            <p:cNvPr id="37" name="Group 36">
              <a:extLst>
                <a:ext uri="{FF2B5EF4-FFF2-40B4-BE49-F238E27FC236}">
                  <a16:creationId xmlns:a16="http://schemas.microsoft.com/office/drawing/2014/main" id="{8BB25CE6-480A-4D0F-A262-F7422327BB0C}"/>
                </a:ext>
              </a:extLst>
            </p:cNvPr>
            <p:cNvGrpSpPr/>
            <p:nvPr/>
          </p:nvGrpSpPr>
          <p:grpSpPr>
            <a:xfrm>
              <a:off x="2165865" y="-662579"/>
              <a:ext cx="933450" cy="970598"/>
              <a:chOff x="5161693" y="3063002"/>
              <a:chExt cx="933450" cy="970598"/>
            </a:xfrm>
          </p:grpSpPr>
          <p:sp>
            <p:nvSpPr>
              <p:cNvPr id="42" name="Freeform: Shape 41">
                <a:extLst>
                  <a:ext uri="{FF2B5EF4-FFF2-40B4-BE49-F238E27FC236}">
                    <a16:creationId xmlns:a16="http://schemas.microsoft.com/office/drawing/2014/main" id="{D1F9C5AC-D2CE-4650-B4FA-BDFABC6F2BD1}"/>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62A0E2E1-9449-4B2D-BE7E-E80EBF97B3CA}"/>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C70D8517-87F7-481C-ABFC-D4979F2BC388}"/>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016251A5-2AF4-4826-B566-E343BF34FA76}"/>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2A77DB14-BDE9-4938-AC74-B23572ECD29A}"/>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3CF0C1FA-9597-430F-A813-9C0D04F0C1A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3FA447B5-3BAA-4DAD-8BC5-8B3A5856285B}"/>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D191B0D1-9BDE-4034-A805-E117D320241A}"/>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AE2DBCF5-BAA9-4537-831F-EED26AC9F9A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3C24979A-C458-4DF1-9621-998CC66B88FB}"/>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CD10508-87AC-4410-99A0-1F8CDF2BB28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6F431F86-3F2B-41F0-A55F-572EC0C613DD}"/>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391201D1-E3E4-4D1F-95C1-799E298BE577}"/>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5711D90A-0958-4059-9343-F565FD691AB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8BF698F7-28BB-4D63-8D94-32BDA1F5EB6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nvGrpSpPr>
            <p:cNvPr id="38" name="Group 37">
              <a:extLst>
                <a:ext uri="{FF2B5EF4-FFF2-40B4-BE49-F238E27FC236}">
                  <a16:creationId xmlns:a16="http://schemas.microsoft.com/office/drawing/2014/main" id="{38979654-246D-444E-83A1-FAFE2BCB60E0}"/>
                </a:ext>
              </a:extLst>
            </p:cNvPr>
            <p:cNvGrpSpPr/>
            <p:nvPr/>
          </p:nvGrpSpPr>
          <p:grpSpPr>
            <a:xfrm>
              <a:off x="2693550" y="-963217"/>
              <a:ext cx="609600" cy="533400"/>
              <a:chOff x="4881319" y="-895112"/>
              <a:chExt cx="609600" cy="533400"/>
            </a:xfrm>
          </p:grpSpPr>
          <p:sp>
            <p:nvSpPr>
              <p:cNvPr id="39" name="Freeform: Shape 38">
                <a:extLst>
                  <a:ext uri="{FF2B5EF4-FFF2-40B4-BE49-F238E27FC236}">
                    <a16:creationId xmlns:a16="http://schemas.microsoft.com/office/drawing/2014/main" id="{7BA79CBC-B1EC-4821-92E7-2135DABA1AD9}"/>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A650E412-F67C-49D4-820D-72A1FC613613}"/>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F0D3E472-C1C3-4072-8A1C-BB6D5D926AD8}"/>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721300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ppt_x"/>
                                          </p:val>
                                        </p:tav>
                                        <p:tav tm="100000">
                                          <p:val>
                                            <p:strVal val="#ppt_x"/>
                                          </p:val>
                                        </p:tav>
                                      </p:tavLst>
                                    </p:anim>
                                    <p:anim calcmode="lin" valueType="num">
                                      <p:cBhvr additive="base">
                                        <p:cTn id="12" dur="10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000" fill="hold"/>
                                        <p:tgtEl>
                                          <p:spTgt spid="52"/>
                                        </p:tgtEl>
                                        <p:attrNameLst>
                                          <p:attrName>ppt_x</p:attrName>
                                        </p:attrNameLst>
                                      </p:cBhvr>
                                      <p:tavLst>
                                        <p:tav tm="0">
                                          <p:val>
                                            <p:strVal val="#ppt_x"/>
                                          </p:val>
                                        </p:tav>
                                        <p:tav tm="100000">
                                          <p:val>
                                            <p:strVal val="#ppt_x"/>
                                          </p:val>
                                        </p:tav>
                                      </p:tavLst>
                                    </p:anim>
                                    <p:anim calcmode="lin" valueType="num">
                                      <p:cBhvr additive="base">
                                        <p:cTn id="16" dur="1000" fill="hold"/>
                                        <p:tgtEl>
                                          <p:spTgt spid="52"/>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Brigade in action</a:t>
            </a:r>
          </a:p>
        </p:txBody>
      </p:sp>
      <p:pic>
        <p:nvPicPr>
          <p:cNvPr id="9218" name="img35151" descr="image001">
            <a:extLst>
              <a:ext uri="{FF2B5EF4-FFF2-40B4-BE49-F238E27FC236}">
                <a16:creationId xmlns:a16="http://schemas.microsoft.com/office/drawing/2014/main" id="{02C56DEF-2EE2-4EC4-B81F-C89A57242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707" y="2016977"/>
            <a:ext cx="6812247" cy="454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5A86AD36-934B-4D76-9981-EF56F7A29DE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DEB6B105-DC93-4E1A-BCB0-C3ECEA6C4D7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145E227-E447-4609-80E6-52B04060D2E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927288D0-2953-4D87-A7B0-61342B1EF2F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DCAE845-E26D-40F3-8226-A6637E7F5F57}"/>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A8600B02-CC62-47CB-A909-750641A8388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2" name="Group 61">
            <a:extLst>
              <a:ext uri="{FF2B5EF4-FFF2-40B4-BE49-F238E27FC236}">
                <a16:creationId xmlns:a16="http://schemas.microsoft.com/office/drawing/2014/main" id="{8917C708-DCF7-4019-AC0E-F5DAE4ABD27D}"/>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312DCB3D-96CE-4D93-969E-926E6DCB294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B9C031B-3C42-4B9E-92EC-6A742583B08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5206435D-A72D-4780-ACA1-3FFA18B10DA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B60CB8B9-806E-4FF3-AFCF-5C6E900925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AB2345CD-EB51-45CC-B6BC-B02CF44B0DA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F542AA17-2FF0-485C-81EF-D8FF763026A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DD330986-826F-457E-8700-238DFC0476E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B59F8517-6981-4B91-9B2B-E81A61EE5292}"/>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C3DA9EE1-312D-4A23-801B-4C0AC7F7F44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AD302E-3D99-4AAC-A17E-F4FCABE9F7B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44285BFE-5985-4D94-9518-17008966EE7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B7C1447-54BD-419B-85C7-62BF862F4B0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3356E74-404A-405E-A8EB-91455EA1EB6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913B2E2-17AF-4830-9E44-39B9B99B7D4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CE5CC48F-071B-460E-9899-3D4E4C348B3A}"/>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E18CDD25-12BD-48A0-8606-0A853D65F8A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8AB57C2C-6904-4449-92A2-ACDE6836BBA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A9C16585-5089-4A2E-BBDB-EF15631C0D9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1D4A20-793C-4CD8-A7A5-A18D4AC0A93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8443271-7104-4DCD-A1A0-94D0C5EE7E2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32042C2A-1567-4253-8C41-57421267FE9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79D3CBEB-1722-46B4-BD11-1695E853949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BCCAB4CF-1733-498B-85A5-B1CA888BD4E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8854A9C-2DF8-4004-88DF-AD0331E418F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15423C9-2957-412A-BD70-8718E4AE9FF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87F2DC3-82E4-4ECD-9743-540C0EC55B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A4DD9C7-CEB4-4657-9D74-864FCFEC914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AB2D8ECF-A51E-46E8-9E7C-702E03D8B135}"/>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74940341-417B-423E-9264-DA2DDBE26D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70818F83-2317-4848-9802-A5CF222385F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C387A5B6-D42F-4D35-914F-D391494292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05008EB7-A648-447C-804B-8E441DAD04D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4B697D9A-3A74-4373-A334-FBBA2A9B428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a:extLst>
              <a:ext uri="{FF2B5EF4-FFF2-40B4-BE49-F238E27FC236}">
                <a16:creationId xmlns:a16="http://schemas.microsoft.com/office/drawing/2014/main" id="{43884AA3-24F8-8F4C-B357-0EA4B6BCE10A}"/>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DFF2FC1F-59D3-4F47-B478-D569E062C31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306768CF-2EEF-A341-BE60-54206F311A78}"/>
                </a:ext>
              </a:extLst>
            </p:cNvPr>
            <p:cNvGrpSpPr/>
            <p:nvPr/>
          </p:nvGrpSpPr>
          <p:grpSpPr>
            <a:xfrm>
              <a:off x="772555" y="375301"/>
              <a:ext cx="547979" cy="528905"/>
              <a:chOff x="2368476" y="589018"/>
              <a:chExt cx="1012508" cy="977265"/>
            </a:xfrm>
          </p:grpSpPr>
          <p:sp>
            <p:nvSpPr>
              <p:cNvPr id="100" name="Freeform: Shape 118">
                <a:extLst>
                  <a:ext uri="{FF2B5EF4-FFF2-40B4-BE49-F238E27FC236}">
                    <a16:creationId xmlns:a16="http://schemas.microsoft.com/office/drawing/2014/main" id="{897BEB90-78E7-6148-A0FC-D947C2FFD03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19">
                <a:extLst>
                  <a:ext uri="{FF2B5EF4-FFF2-40B4-BE49-F238E27FC236}">
                    <a16:creationId xmlns:a16="http://schemas.microsoft.com/office/drawing/2014/main" id="{8A2928A8-9DA0-6D4A-B554-DAF797D7B82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0">
                <a:extLst>
                  <a:ext uri="{FF2B5EF4-FFF2-40B4-BE49-F238E27FC236}">
                    <a16:creationId xmlns:a16="http://schemas.microsoft.com/office/drawing/2014/main" id="{EA4173BC-4FE5-4043-84C0-8D42FF9B0E3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1">
                <a:extLst>
                  <a:ext uri="{FF2B5EF4-FFF2-40B4-BE49-F238E27FC236}">
                    <a16:creationId xmlns:a16="http://schemas.microsoft.com/office/drawing/2014/main" id="{2A522BF8-A333-2345-99FE-0720461F8B6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2">
                <a:extLst>
                  <a:ext uri="{FF2B5EF4-FFF2-40B4-BE49-F238E27FC236}">
                    <a16:creationId xmlns:a16="http://schemas.microsoft.com/office/drawing/2014/main" id="{BCBDF3C2-C93F-944C-96DE-C25A899AE53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3">
                <a:extLst>
                  <a:ext uri="{FF2B5EF4-FFF2-40B4-BE49-F238E27FC236}">
                    <a16:creationId xmlns:a16="http://schemas.microsoft.com/office/drawing/2014/main" id="{00157C90-2C33-AF4B-8D98-A3943887CFE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4">
                <a:extLst>
                  <a:ext uri="{FF2B5EF4-FFF2-40B4-BE49-F238E27FC236}">
                    <a16:creationId xmlns:a16="http://schemas.microsoft.com/office/drawing/2014/main" id="{56087CD3-6232-4841-A05E-40B38ADC3CB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5">
                <a:extLst>
                  <a:ext uri="{FF2B5EF4-FFF2-40B4-BE49-F238E27FC236}">
                    <a16:creationId xmlns:a16="http://schemas.microsoft.com/office/drawing/2014/main" id="{B8A50710-D9F1-8948-86AF-E6F00FA2E21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6">
                <a:extLst>
                  <a:ext uri="{FF2B5EF4-FFF2-40B4-BE49-F238E27FC236}">
                    <a16:creationId xmlns:a16="http://schemas.microsoft.com/office/drawing/2014/main" id="{8161DB34-0CF4-F941-9CF1-DF20207F961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7">
                <a:extLst>
                  <a:ext uri="{FF2B5EF4-FFF2-40B4-BE49-F238E27FC236}">
                    <a16:creationId xmlns:a16="http://schemas.microsoft.com/office/drawing/2014/main" id="{F523B28F-7EEB-0B43-BA20-A50D33BAC3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8">
                <a:extLst>
                  <a:ext uri="{FF2B5EF4-FFF2-40B4-BE49-F238E27FC236}">
                    <a16:creationId xmlns:a16="http://schemas.microsoft.com/office/drawing/2014/main" id="{9F71334F-2CF6-D44C-BEFD-CFD997E3E58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9">
                <a:extLst>
                  <a:ext uri="{FF2B5EF4-FFF2-40B4-BE49-F238E27FC236}">
                    <a16:creationId xmlns:a16="http://schemas.microsoft.com/office/drawing/2014/main" id="{1A384496-71A8-9B4D-8A44-ED4AAD21BAF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0">
                <a:extLst>
                  <a:ext uri="{FF2B5EF4-FFF2-40B4-BE49-F238E27FC236}">
                    <a16:creationId xmlns:a16="http://schemas.microsoft.com/office/drawing/2014/main" id="{E68420A7-D5E6-2544-A257-CC2CCBB9179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1">
                <a:extLst>
                  <a:ext uri="{FF2B5EF4-FFF2-40B4-BE49-F238E27FC236}">
                    <a16:creationId xmlns:a16="http://schemas.microsoft.com/office/drawing/2014/main" id="{514D77AA-7D6C-2249-9418-EFEC561AD74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2">
                <a:extLst>
                  <a:ext uri="{FF2B5EF4-FFF2-40B4-BE49-F238E27FC236}">
                    <a16:creationId xmlns:a16="http://schemas.microsoft.com/office/drawing/2014/main" id="{6FF54BF0-20B2-334A-B330-9BB52D44A77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3">
                <a:extLst>
                  <a:ext uri="{FF2B5EF4-FFF2-40B4-BE49-F238E27FC236}">
                    <a16:creationId xmlns:a16="http://schemas.microsoft.com/office/drawing/2014/main" id="{46E90164-7365-3B46-9AC2-E94E56CFF64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4">
                <a:extLst>
                  <a:ext uri="{FF2B5EF4-FFF2-40B4-BE49-F238E27FC236}">
                    <a16:creationId xmlns:a16="http://schemas.microsoft.com/office/drawing/2014/main" id="{D88EAE9F-CE58-614A-BDB2-641B2FD6ED9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5">
                <a:extLst>
                  <a:ext uri="{FF2B5EF4-FFF2-40B4-BE49-F238E27FC236}">
                    <a16:creationId xmlns:a16="http://schemas.microsoft.com/office/drawing/2014/main" id="{CD8D5CF6-0F86-C248-B071-80382466902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6">
                <a:extLst>
                  <a:ext uri="{FF2B5EF4-FFF2-40B4-BE49-F238E27FC236}">
                    <a16:creationId xmlns:a16="http://schemas.microsoft.com/office/drawing/2014/main" id="{CA312D87-6473-1344-85AE-571F5D0560C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7">
                <a:extLst>
                  <a:ext uri="{FF2B5EF4-FFF2-40B4-BE49-F238E27FC236}">
                    <a16:creationId xmlns:a16="http://schemas.microsoft.com/office/drawing/2014/main" id="{88D139DA-9161-9943-BF34-6CB1C9DBDA8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8">
                <a:extLst>
                  <a:ext uri="{FF2B5EF4-FFF2-40B4-BE49-F238E27FC236}">
                    <a16:creationId xmlns:a16="http://schemas.microsoft.com/office/drawing/2014/main" id="{A9175EC2-039A-7F4D-AA20-4FB53F82D85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30318706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simple UI to display build results and logs</a:t>
            </a:r>
          </a:p>
        </p:txBody>
      </p:sp>
      <p:sp>
        <p:nvSpPr>
          <p:cNvPr id="27" name="Oval 26">
            <a:extLst>
              <a:ext uri="{FF2B5EF4-FFF2-40B4-BE49-F238E27FC236}">
                <a16:creationId xmlns:a16="http://schemas.microsoft.com/office/drawing/2014/main" id="{DF0BFC18-68EC-4ECD-AEBA-C33C6B36D9F1}"/>
              </a:ext>
            </a:extLst>
          </p:cNvPr>
          <p:cNvSpPr/>
          <p:nvPr/>
        </p:nvSpPr>
        <p:spPr bwMode="auto">
          <a:xfrm rot="16200000">
            <a:off x="4962704"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613E6EFD-DB37-44EF-8278-BA8AED3BBEC4}"/>
              </a:ext>
            </a:extLst>
          </p:cNvPr>
          <p:cNvCxnSpPr>
            <a:cxnSpLocks/>
          </p:cNvCxnSpPr>
          <p:nvPr/>
        </p:nvCxnSpPr>
        <p:spPr>
          <a:xfrm>
            <a:off x="5213997" y="5747904"/>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CDA7AA-CDF3-47ED-97DE-BCA925832245}"/>
              </a:ext>
            </a:extLst>
          </p:cNvPr>
          <p:cNvSpPr/>
          <p:nvPr/>
        </p:nvSpPr>
        <p:spPr bwMode="auto">
          <a:xfrm rot="16200000">
            <a:off x="9289078"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C52E0FAF-1545-4C2F-B245-95A5DA139B84}"/>
              </a:ext>
            </a:extLst>
          </p:cNvPr>
          <p:cNvSpPr txBox="1"/>
          <p:nvPr/>
        </p:nvSpPr>
        <p:spPr>
          <a:xfrm>
            <a:off x="3432996" y="3908563"/>
            <a:ext cx="3203440"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visualizations</a:t>
            </a:r>
          </a:p>
          <a:p>
            <a:pPr algn="ctr" defTabSz="914367">
              <a:spcAft>
                <a:spcPts val="588"/>
              </a:spcAft>
            </a:pPr>
            <a:r>
              <a:rPr lang="en-US" sz="1372" dirty="0">
                <a:solidFill>
                  <a:srgbClr val="505050"/>
                </a:solidFill>
                <a:latin typeface="Segoe UI"/>
              </a:rPr>
              <a:t>A web dashboard for Brigade, helping to easily visualize and inspect your Brigade builds</a:t>
            </a:r>
          </a:p>
        </p:txBody>
      </p:sp>
      <p:sp>
        <p:nvSpPr>
          <p:cNvPr id="44" name="TextBox 43">
            <a:extLst>
              <a:ext uri="{FF2B5EF4-FFF2-40B4-BE49-F238E27FC236}">
                <a16:creationId xmlns:a16="http://schemas.microsoft.com/office/drawing/2014/main" id="{F77F0F06-BFB5-41B5-A193-EFF1F7223C02}"/>
              </a:ext>
            </a:extLst>
          </p:cNvPr>
          <p:cNvSpPr txBox="1"/>
          <p:nvPr/>
        </p:nvSpPr>
        <p:spPr>
          <a:xfrm>
            <a:off x="7740976" y="3908563"/>
            <a:ext cx="3240229"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Driving deep insights</a:t>
            </a:r>
          </a:p>
          <a:p>
            <a:pPr algn="ctr" defTabSz="914367">
              <a:spcAft>
                <a:spcPts val="588"/>
              </a:spcAft>
            </a:pPr>
            <a:r>
              <a:rPr lang="en-US" sz="1372" dirty="0">
                <a:solidFill>
                  <a:srgbClr val="505050"/>
                </a:solidFill>
                <a:latin typeface="Segoe UI"/>
              </a:rPr>
              <a:t>Make Brigade DevOps workflows— projects, scripts, and jobs—and their events visible instantly </a:t>
            </a:r>
          </a:p>
        </p:txBody>
      </p:sp>
      <p:grpSp>
        <p:nvGrpSpPr>
          <p:cNvPr id="18" name="Group 17">
            <a:extLst>
              <a:ext uri="{FF2B5EF4-FFF2-40B4-BE49-F238E27FC236}">
                <a16:creationId xmlns:a16="http://schemas.microsoft.com/office/drawing/2014/main" id="{DA80DC87-C32E-490E-AD74-BA9D27FB3318}"/>
              </a:ext>
            </a:extLst>
          </p:cNvPr>
          <p:cNvGrpSpPr/>
          <p:nvPr/>
        </p:nvGrpSpPr>
        <p:grpSpPr>
          <a:xfrm>
            <a:off x="4432762" y="2637698"/>
            <a:ext cx="1203907" cy="940481"/>
            <a:chOff x="3063875" y="511175"/>
            <a:chExt cx="877888" cy="685800"/>
          </a:xfrm>
        </p:grpSpPr>
        <p:sp>
          <p:nvSpPr>
            <p:cNvPr id="6" name="Freeform 5">
              <a:extLst>
                <a:ext uri="{FF2B5EF4-FFF2-40B4-BE49-F238E27FC236}">
                  <a16:creationId xmlns:a16="http://schemas.microsoft.com/office/drawing/2014/main" id="{949C28E7-29E6-424C-B125-04320789EFEC}"/>
                </a:ext>
              </a:extLst>
            </p:cNvPr>
            <p:cNvSpPr>
              <a:spLocks/>
            </p:cNvSpPr>
            <p:nvPr/>
          </p:nvSpPr>
          <p:spPr bwMode="auto">
            <a:xfrm>
              <a:off x="3063875" y="511175"/>
              <a:ext cx="877888" cy="685800"/>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3E6C44A8-E922-484B-A1A7-1F9C6D80B144}"/>
                </a:ext>
              </a:extLst>
            </p:cNvPr>
            <p:cNvSpPr>
              <a:spLocks noChangeArrowheads="1"/>
            </p:cNvSpPr>
            <p:nvPr/>
          </p:nvSpPr>
          <p:spPr bwMode="auto">
            <a:xfrm>
              <a:off x="3851275"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86C2F3AC-6AD8-4748-B54F-8F0ABF999AC1}"/>
                </a:ext>
              </a:extLst>
            </p:cNvPr>
            <p:cNvSpPr>
              <a:spLocks noChangeArrowheads="1"/>
            </p:cNvSpPr>
            <p:nvPr/>
          </p:nvSpPr>
          <p:spPr bwMode="auto">
            <a:xfrm>
              <a:off x="3789363"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Oval 8">
              <a:extLst>
                <a:ext uri="{FF2B5EF4-FFF2-40B4-BE49-F238E27FC236}">
                  <a16:creationId xmlns:a16="http://schemas.microsoft.com/office/drawing/2014/main" id="{3920C86E-B314-49BE-AFE4-6CB0E30D64AC}"/>
                </a:ext>
              </a:extLst>
            </p:cNvPr>
            <p:cNvSpPr>
              <a:spLocks noChangeArrowheads="1"/>
            </p:cNvSpPr>
            <p:nvPr/>
          </p:nvSpPr>
          <p:spPr bwMode="auto">
            <a:xfrm>
              <a:off x="3727450"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9">
              <a:extLst>
                <a:ext uri="{FF2B5EF4-FFF2-40B4-BE49-F238E27FC236}">
                  <a16:creationId xmlns:a16="http://schemas.microsoft.com/office/drawing/2014/main" id="{E3BB3F72-8BA2-4FD3-89EB-856E6322383B}"/>
                </a:ext>
              </a:extLst>
            </p:cNvPr>
            <p:cNvSpPr>
              <a:spLocks noChangeArrowheads="1"/>
            </p:cNvSpPr>
            <p:nvPr/>
          </p:nvSpPr>
          <p:spPr bwMode="auto">
            <a:xfrm>
              <a:off x="3679825" y="695325"/>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Oval 10">
              <a:extLst>
                <a:ext uri="{FF2B5EF4-FFF2-40B4-BE49-F238E27FC236}">
                  <a16:creationId xmlns:a16="http://schemas.microsoft.com/office/drawing/2014/main" id="{F3C37FDE-FCC4-4494-A876-C3D1416496AD}"/>
                </a:ext>
              </a:extLst>
            </p:cNvPr>
            <p:cNvSpPr>
              <a:spLocks noChangeArrowheads="1"/>
            </p:cNvSpPr>
            <p:nvPr/>
          </p:nvSpPr>
          <p:spPr bwMode="auto">
            <a:xfrm>
              <a:off x="3513138" y="884238"/>
              <a:ext cx="109538" cy="10795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1">
              <a:extLst>
                <a:ext uri="{FF2B5EF4-FFF2-40B4-BE49-F238E27FC236}">
                  <a16:creationId xmlns:a16="http://schemas.microsoft.com/office/drawing/2014/main" id="{E65A035C-AB2E-4A8D-B9C6-571DC11F3D28}"/>
                </a:ext>
              </a:extLst>
            </p:cNvPr>
            <p:cNvSpPr>
              <a:spLocks noChangeArrowheads="1"/>
            </p:cNvSpPr>
            <p:nvPr/>
          </p:nvSpPr>
          <p:spPr bwMode="auto">
            <a:xfrm>
              <a:off x="3363913" y="731838"/>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12">
              <a:extLst>
                <a:ext uri="{FF2B5EF4-FFF2-40B4-BE49-F238E27FC236}">
                  <a16:creationId xmlns:a16="http://schemas.microsoft.com/office/drawing/2014/main" id="{E30EA6D4-CA7B-4D1A-B564-21DFA3502EDD}"/>
                </a:ext>
              </a:extLst>
            </p:cNvPr>
            <p:cNvSpPr>
              <a:spLocks noChangeArrowheads="1"/>
            </p:cNvSpPr>
            <p:nvPr/>
          </p:nvSpPr>
          <p:spPr bwMode="auto">
            <a:xfrm>
              <a:off x="3178175" y="966788"/>
              <a:ext cx="109538" cy="1111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13">
              <a:extLst>
                <a:ext uri="{FF2B5EF4-FFF2-40B4-BE49-F238E27FC236}">
                  <a16:creationId xmlns:a16="http://schemas.microsoft.com/office/drawing/2014/main" id="{7FA5655B-7777-4ACF-9851-E698B6AC5EE1}"/>
                </a:ext>
              </a:extLst>
            </p:cNvPr>
            <p:cNvSpPr>
              <a:spLocks noChangeShapeType="1"/>
            </p:cNvSpPr>
            <p:nvPr/>
          </p:nvSpPr>
          <p:spPr bwMode="auto">
            <a:xfrm flipV="1">
              <a:off x="3262313" y="828675"/>
              <a:ext cx="123825" cy="1460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4">
              <a:extLst>
                <a:ext uri="{FF2B5EF4-FFF2-40B4-BE49-F238E27FC236}">
                  <a16:creationId xmlns:a16="http://schemas.microsoft.com/office/drawing/2014/main" id="{C02F126B-CDAF-4B10-B8AD-E20C60177E25}"/>
                </a:ext>
              </a:extLst>
            </p:cNvPr>
            <p:cNvSpPr>
              <a:spLocks noChangeShapeType="1"/>
            </p:cNvSpPr>
            <p:nvPr/>
          </p:nvSpPr>
          <p:spPr bwMode="auto">
            <a:xfrm flipH="1" flipV="1">
              <a:off x="3457575" y="828675"/>
              <a:ext cx="69850" cy="7302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Line 15">
              <a:extLst>
                <a:ext uri="{FF2B5EF4-FFF2-40B4-BE49-F238E27FC236}">
                  <a16:creationId xmlns:a16="http://schemas.microsoft.com/office/drawing/2014/main" id="{72863DEA-9B80-4A73-A66E-B11B219D525C}"/>
                </a:ext>
              </a:extLst>
            </p:cNvPr>
            <p:cNvSpPr>
              <a:spLocks noChangeShapeType="1"/>
            </p:cNvSpPr>
            <p:nvPr/>
          </p:nvSpPr>
          <p:spPr bwMode="auto">
            <a:xfrm flipH="1">
              <a:off x="3609975" y="788988"/>
              <a:ext cx="87313" cy="1127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10AE0E12-8C02-4BB7-8CE0-AECC0141126F}"/>
              </a:ext>
            </a:extLst>
          </p:cNvPr>
          <p:cNvGrpSpPr/>
          <p:nvPr/>
        </p:nvGrpSpPr>
        <p:grpSpPr>
          <a:xfrm>
            <a:off x="8821852" y="2419153"/>
            <a:ext cx="1078477" cy="1242594"/>
            <a:chOff x="6940551" y="2954338"/>
            <a:chExt cx="803275" cy="925513"/>
          </a:xfrm>
        </p:grpSpPr>
        <p:sp>
          <p:nvSpPr>
            <p:cNvPr id="21" name="Freeform 19">
              <a:extLst>
                <a:ext uri="{FF2B5EF4-FFF2-40B4-BE49-F238E27FC236}">
                  <a16:creationId xmlns:a16="http://schemas.microsoft.com/office/drawing/2014/main" id="{CE33D8D3-50DD-4BB4-B11E-7797421780B2}"/>
                </a:ext>
              </a:extLst>
            </p:cNvPr>
            <p:cNvSpPr>
              <a:spLocks/>
            </p:cNvSpPr>
            <p:nvPr/>
          </p:nvSpPr>
          <p:spPr bwMode="auto">
            <a:xfrm>
              <a:off x="7118351" y="3138488"/>
              <a:ext cx="442913" cy="555625"/>
            </a:xfrm>
            <a:custGeom>
              <a:avLst/>
              <a:gdLst>
                <a:gd name="T0" fmla="*/ 157 w 157"/>
                <a:gd name="T1" fmla="*/ 79 h 196"/>
                <a:gd name="T2" fmla="*/ 80 w 157"/>
                <a:gd name="T3" fmla="*/ 0 h 196"/>
                <a:gd name="T4" fmla="*/ 0 w 157"/>
                <a:gd name="T5" fmla="*/ 78 h 196"/>
                <a:gd name="T6" fmla="*/ 37 w 157"/>
                <a:gd name="T7" fmla="*/ 145 h 196"/>
                <a:gd name="T8" fmla="*/ 47 w 157"/>
                <a:gd name="T9" fmla="*/ 164 h 196"/>
                <a:gd name="T10" fmla="*/ 47 w 157"/>
                <a:gd name="T11" fmla="*/ 190 h 196"/>
                <a:gd name="T12" fmla="*/ 54 w 157"/>
                <a:gd name="T13" fmla="*/ 196 h 196"/>
                <a:gd name="T14" fmla="*/ 104 w 157"/>
                <a:gd name="T15" fmla="*/ 196 h 196"/>
                <a:gd name="T16" fmla="*/ 111 w 157"/>
                <a:gd name="T17" fmla="*/ 190 h 196"/>
                <a:gd name="T18" fmla="*/ 111 w 157"/>
                <a:gd name="T19" fmla="*/ 164 h 196"/>
                <a:gd name="T20" fmla="*/ 121 w 157"/>
                <a:gd name="T21" fmla="*/ 145 h 196"/>
                <a:gd name="T22" fmla="*/ 157 w 157"/>
                <a:gd name="T23" fmla="*/ 7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96">
                  <a:moveTo>
                    <a:pt x="157" y="79"/>
                  </a:moveTo>
                  <a:cubicBezTo>
                    <a:pt x="157" y="36"/>
                    <a:pt x="123" y="1"/>
                    <a:pt x="80" y="0"/>
                  </a:cubicBezTo>
                  <a:cubicBezTo>
                    <a:pt x="36" y="0"/>
                    <a:pt x="1" y="35"/>
                    <a:pt x="0" y="78"/>
                  </a:cubicBezTo>
                  <a:cubicBezTo>
                    <a:pt x="0" y="106"/>
                    <a:pt x="15" y="131"/>
                    <a:pt x="37" y="145"/>
                  </a:cubicBezTo>
                  <a:cubicBezTo>
                    <a:pt x="43" y="149"/>
                    <a:pt x="47" y="156"/>
                    <a:pt x="47" y="164"/>
                  </a:cubicBezTo>
                  <a:cubicBezTo>
                    <a:pt x="47" y="190"/>
                    <a:pt x="47" y="190"/>
                    <a:pt x="47" y="190"/>
                  </a:cubicBezTo>
                  <a:cubicBezTo>
                    <a:pt x="47" y="193"/>
                    <a:pt x="50" y="196"/>
                    <a:pt x="54" y="196"/>
                  </a:cubicBezTo>
                  <a:cubicBezTo>
                    <a:pt x="104" y="196"/>
                    <a:pt x="104" y="196"/>
                    <a:pt x="104" y="196"/>
                  </a:cubicBezTo>
                  <a:cubicBezTo>
                    <a:pt x="108" y="196"/>
                    <a:pt x="111" y="193"/>
                    <a:pt x="111" y="190"/>
                  </a:cubicBezTo>
                  <a:cubicBezTo>
                    <a:pt x="111" y="164"/>
                    <a:pt x="111" y="164"/>
                    <a:pt x="111" y="164"/>
                  </a:cubicBezTo>
                  <a:cubicBezTo>
                    <a:pt x="111" y="156"/>
                    <a:pt x="115" y="149"/>
                    <a:pt x="121" y="145"/>
                  </a:cubicBezTo>
                  <a:cubicBezTo>
                    <a:pt x="143" y="131"/>
                    <a:pt x="157" y="107"/>
                    <a:pt x="157" y="79"/>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20">
              <a:extLst>
                <a:ext uri="{FF2B5EF4-FFF2-40B4-BE49-F238E27FC236}">
                  <a16:creationId xmlns:a16="http://schemas.microsoft.com/office/drawing/2014/main" id="{A320C363-61C2-49AF-9E4C-5677AD7362F2}"/>
                </a:ext>
              </a:extLst>
            </p:cNvPr>
            <p:cNvSpPr>
              <a:spLocks noChangeShapeType="1"/>
            </p:cNvSpPr>
            <p:nvPr/>
          </p:nvSpPr>
          <p:spPr bwMode="auto">
            <a:xfrm>
              <a:off x="7261226" y="3771901"/>
              <a:ext cx="15875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21">
              <a:extLst>
                <a:ext uri="{FF2B5EF4-FFF2-40B4-BE49-F238E27FC236}">
                  <a16:creationId xmlns:a16="http://schemas.microsoft.com/office/drawing/2014/main" id="{74ADB7A6-60ED-4467-8ACF-6E550B607773}"/>
                </a:ext>
              </a:extLst>
            </p:cNvPr>
            <p:cNvSpPr>
              <a:spLocks/>
            </p:cNvSpPr>
            <p:nvPr/>
          </p:nvSpPr>
          <p:spPr bwMode="auto">
            <a:xfrm>
              <a:off x="7300913" y="3840163"/>
              <a:ext cx="79375" cy="39688"/>
            </a:xfrm>
            <a:custGeom>
              <a:avLst/>
              <a:gdLst>
                <a:gd name="T0" fmla="*/ 0 w 28"/>
                <a:gd name="T1" fmla="*/ 0 h 14"/>
                <a:gd name="T2" fmla="*/ 14 w 28"/>
                <a:gd name="T3" fmla="*/ 14 h 14"/>
                <a:gd name="T4" fmla="*/ 27 w 28"/>
                <a:gd name="T5" fmla="*/ 0 h 14"/>
              </a:gdLst>
              <a:ahLst/>
              <a:cxnLst>
                <a:cxn ang="0">
                  <a:pos x="T0" y="T1"/>
                </a:cxn>
                <a:cxn ang="0">
                  <a:pos x="T2" y="T3"/>
                </a:cxn>
                <a:cxn ang="0">
                  <a:pos x="T4" y="T5"/>
                </a:cxn>
              </a:cxnLst>
              <a:rect l="0" t="0" r="r" b="b"/>
              <a:pathLst>
                <a:path w="28" h="14">
                  <a:moveTo>
                    <a:pt x="0" y="0"/>
                  </a:moveTo>
                  <a:cubicBezTo>
                    <a:pt x="0" y="0"/>
                    <a:pt x="0" y="14"/>
                    <a:pt x="14" y="14"/>
                  </a:cubicBezTo>
                  <a:cubicBezTo>
                    <a:pt x="28" y="14"/>
                    <a:pt x="27" y="0"/>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22">
              <a:extLst>
                <a:ext uri="{FF2B5EF4-FFF2-40B4-BE49-F238E27FC236}">
                  <a16:creationId xmlns:a16="http://schemas.microsoft.com/office/drawing/2014/main" id="{067A586F-4EBB-4480-BA65-BFE0AF5AF01D}"/>
                </a:ext>
              </a:extLst>
            </p:cNvPr>
            <p:cNvSpPr>
              <a:spLocks noChangeShapeType="1"/>
            </p:cNvSpPr>
            <p:nvPr/>
          </p:nvSpPr>
          <p:spPr bwMode="auto">
            <a:xfrm flipV="1">
              <a:off x="7340601" y="2954338"/>
              <a:ext cx="0" cy="1174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Line 23">
              <a:extLst>
                <a:ext uri="{FF2B5EF4-FFF2-40B4-BE49-F238E27FC236}">
                  <a16:creationId xmlns:a16="http://schemas.microsoft.com/office/drawing/2014/main" id="{8D6B36AE-AA4E-43D8-8628-0E94339BA6F1}"/>
                </a:ext>
              </a:extLst>
            </p:cNvPr>
            <p:cNvSpPr>
              <a:spLocks noChangeShapeType="1"/>
            </p:cNvSpPr>
            <p:nvPr/>
          </p:nvSpPr>
          <p:spPr bwMode="auto">
            <a:xfrm flipV="1">
              <a:off x="7546976" y="3076576"/>
              <a:ext cx="80963"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Line 24">
              <a:extLst>
                <a:ext uri="{FF2B5EF4-FFF2-40B4-BE49-F238E27FC236}">
                  <a16:creationId xmlns:a16="http://schemas.microsoft.com/office/drawing/2014/main" id="{A1E760DE-CD8E-4EE7-913A-D4BC00AAA9C7}"/>
                </a:ext>
              </a:extLst>
            </p:cNvPr>
            <p:cNvSpPr>
              <a:spLocks noChangeShapeType="1"/>
            </p:cNvSpPr>
            <p:nvPr/>
          </p:nvSpPr>
          <p:spPr bwMode="auto">
            <a:xfrm>
              <a:off x="7631113" y="3362326"/>
              <a:ext cx="112713"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Line 25">
              <a:extLst>
                <a:ext uri="{FF2B5EF4-FFF2-40B4-BE49-F238E27FC236}">
                  <a16:creationId xmlns:a16="http://schemas.microsoft.com/office/drawing/2014/main" id="{8CDE67DD-B5DE-428A-9C8F-688E80218EA1}"/>
                </a:ext>
              </a:extLst>
            </p:cNvPr>
            <p:cNvSpPr>
              <a:spLocks noChangeShapeType="1"/>
            </p:cNvSpPr>
            <p:nvPr/>
          </p:nvSpPr>
          <p:spPr bwMode="auto">
            <a:xfrm>
              <a:off x="7543801"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Line 26">
              <a:extLst>
                <a:ext uri="{FF2B5EF4-FFF2-40B4-BE49-F238E27FC236}">
                  <a16:creationId xmlns:a16="http://schemas.microsoft.com/office/drawing/2014/main" id="{62F3E4E8-F98D-4C67-87E0-57902251ABD4}"/>
                </a:ext>
              </a:extLst>
            </p:cNvPr>
            <p:cNvSpPr>
              <a:spLocks noChangeShapeType="1"/>
            </p:cNvSpPr>
            <p:nvPr/>
          </p:nvSpPr>
          <p:spPr bwMode="auto">
            <a:xfrm flipH="1" flipV="1">
              <a:off x="7058026" y="3076576"/>
              <a:ext cx="79375"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7">
              <a:extLst>
                <a:ext uri="{FF2B5EF4-FFF2-40B4-BE49-F238E27FC236}">
                  <a16:creationId xmlns:a16="http://schemas.microsoft.com/office/drawing/2014/main" id="{1F3EEA61-1845-4297-8A0A-FBBF646C7336}"/>
                </a:ext>
              </a:extLst>
            </p:cNvPr>
            <p:cNvSpPr>
              <a:spLocks noChangeShapeType="1"/>
            </p:cNvSpPr>
            <p:nvPr/>
          </p:nvSpPr>
          <p:spPr bwMode="auto">
            <a:xfrm flipH="1">
              <a:off x="6940551" y="3362326"/>
              <a:ext cx="1158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8">
              <a:extLst>
                <a:ext uri="{FF2B5EF4-FFF2-40B4-BE49-F238E27FC236}">
                  <a16:creationId xmlns:a16="http://schemas.microsoft.com/office/drawing/2014/main" id="{82914C9D-8B42-41D1-8D4C-BC27584635EE}"/>
                </a:ext>
              </a:extLst>
            </p:cNvPr>
            <p:cNvSpPr>
              <a:spLocks noChangeShapeType="1"/>
            </p:cNvSpPr>
            <p:nvPr/>
          </p:nvSpPr>
          <p:spPr bwMode="auto">
            <a:xfrm flipH="1">
              <a:off x="7058026"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A7CEAF26-4D6F-4C4D-A0CE-5C173ED967E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DF83E00C-2823-4F38-B0B4-FC1FDE3FAB1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EACFE67-30DC-4C90-A1AA-13EC3F66B93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0" name="Rectangle: Rounded Corners 49">
            <a:extLst>
              <a:ext uri="{FF2B5EF4-FFF2-40B4-BE49-F238E27FC236}">
                <a16:creationId xmlns:a16="http://schemas.microsoft.com/office/drawing/2014/main" id="{5DF4834B-C16C-4C29-8DB1-7F2B651B374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1" name="Rectangle: Rounded Corners 50">
            <a:extLst>
              <a:ext uri="{FF2B5EF4-FFF2-40B4-BE49-F238E27FC236}">
                <a16:creationId xmlns:a16="http://schemas.microsoft.com/office/drawing/2014/main" id="{42529E51-3D9E-4640-89AF-1605C095E40C}"/>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2" name="Rectangle: Rounded Corners 51">
            <a:extLst>
              <a:ext uri="{FF2B5EF4-FFF2-40B4-BE49-F238E27FC236}">
                <a16:creationId xmlns:a16="http://schemas.microsoft.com/office/drawing/2014/main" id="{E56A2EF3-4CA3-4051-A937-C86E6788DAAE}"/>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3" name="Group 82">
            <a:extLst>
              <a:ext uri="{FF2B5EF4-FFF2-40B4-BE49-F238E27FC236}">
                <a16:creationId xmlns:a16="http://schemas.microsoft.com/office/drawing/2014/main" id="{DA2F0505-3A57-4199-B19F-B9B7B161F85A}"/>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54D9EE4F-C5DA-499C-B4F3-687C4D37BA3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1AFA6E7-56DA-46E8-B6CE-CD7D6212DBB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2F23EC1-B9F1-48ED-A64C-62026EC8998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4B45EA-28F3-4367-94DE-80BB48B4C93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9A262D5-54A5-43AA-9376-17834B752BF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3BD2CE4-DCE6-4252-B284-CB92055A5B9D}"/>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4C5B3A3-6508-42F9-9B23-19928AE5D45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5EF51FB6-ED8D-419E-8B46-C8DC7FB01DEC}"/>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AF0B9B7C-98E4-4459-B1BD-D2D180288AB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8CFD395E-A92D-44D7-9396-107B14A2ED41}"/>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3D4E7AB-4740-4ED1-AB17-E8DC270D7677}"/>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E66BC3BB-99CB-4497-A731-6B492E98CD2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DB0679B0-31EE-403B-B003-507B966734D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1EDA6E56-4ED9-4C76-9D40-B2904602E90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CBFD0A7E-03F4-4584-8D77-AF5A3DC91145}"/>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6E62585B-42E6-48C5-A3C1-69956BB3B98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61CC595-45D2-4EF6-BA6E-4B3E0682688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4FA433CA-6BCB-4138-8744-3FF26F6B303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E025AA41-4A7D-4480-AD09-8C400F65529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4D30A7AB-D321-4100-BB20-118CC46399E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536DEF5F-5243-4975-B0EC-0329F55138E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DF464F53-37C9-454F-B671-E46AE3C3CF0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D23D65C-3CCC-40CB-B2CA-1C3788CADAC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60C75AD-2D05-4BBE-8102-1A4A570D439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048285AE-206A-4645-B803-53415731BA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33FFE2B-4188-4A1A-AC57-F0C88A995C94}"/>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AF97CD2E-12AA-4FBE-9DBE-4C5841E445A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B612D4FD-C031-4D44-953E-87E3917F441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DD092921-F6AA-419E-A55C-103F75618B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4" name="Rectangle 113">
            <a:hlinkClick r:id="rId5" action="ppaction://hlinksldjump"/>
            <a:extLst>
              <a:ext uri="{FF2B5EF4-FFF2-40B4-BE49-F238E27FC236}">
                <a16:creationId xmlns:a16="http://schemas.microsoft.com/office/drawing/2014/main" id="{5E9BBB0A-8C61-4E69-AFD3-9296C64BB736}"/>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hlinkClick r:id="rId6" action="ppaction://hlinksldjump"/>
            <a:extLst>
              <a:ext uri="{FF2B5EF4-FFF2-40B4-BE49-F238E27FC236}">
                <a16:creationId xmlns:a16="http://schemas.microsoft.com/office/drawing/2014/main" id="{C0E87659-CFA2-404F-BC36-A60AF615B9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hlinkClick r:id="rId7" action="ppaction://hlinksldjump"/>
            <a:extLst>
              <a:ext uri="{FF2B5EF4-FFF2-40B4-BE49-F238E27FC236}">
                <a16:creationId xmlns:a16="http://schemas.microsoft.com/office/drawing/2014/main" id="{04AFEC18-C611-4603-991D-2DBE59947B8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8" action="ppaction://hlinksldjump"/>
            <a:extLst>
              <a:ext uri="{FF2B5EF4-FFF2-40B4-BE49-F238E27FC236}">
                <a16:creationId xmlns:a16="http://schemas.microsoft.com/office/drawing/2014/main" id="{F96BE031-B353-4512-987F-AA525D410AE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FFD962F0-D85C-D243-A558-056A26CBA441}"/>
              </a:ext>
            </a:extLst>
          </p:cNvPr>
          <p:cNvGrpSpPr/>
          <p:nvPr/>
        </p:nvGrpSpPr>
        <p:grpSpPr>
          <a:xfrm>
            <a:off x="379808" y="375301"/>
            <a:ext cx="1332040" cy="1058813"/>
            <a:chOff x="379808" y="375301"/>
            <a:chExt cx="1332040" cy="1058813"/>
          </a:xfrm>
        </p:grpSpPr>
        <p:sp>
          <p:nvSpPr>
            <p:cNvPr id="119" name="Rectangle: Rounded Corners 112">
              <a:extLst>
                <a:ext uri="{FF2B5EF4-FFF2-40B4-BE49-F238E27FC236}">
                  <a16:creationId xmlns:a16="http://schemas.microsoft.com/office/drawing/2014/main" id="{107BFA38-3153-074B-B432-E2F442B5E6D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0" name="Group 119">
              <a:extLst>
                <a:ext uri="{FF2B5EF4-FFF2-40B4-BE49-F238E27FC236}">
                  <a16:creationId xmlns:a16="http://schemas.microsoft.com/office/drawing/2014/main" id="{C6E32262-02F4-2E43-A4A6-E192A99158F9}"/>
                </a:ext>
              </a:extLst>
            </p:cNvPr>
            <p:cNvGrpSpPr/>
            <p:nvPr/>
          </p:nvGrpSpPr>
          <p:grpSpPr>
            <a:xfrm>
              <a:off x="772555" y="375301"/>
              <a:ext cx="547979" cy="528905"/>
              <a:chOff x="2368476" y="589018"/>
              <a:chExt cx="1012508" cy="977265"/>
            </a:xfrm>
          </p:grpSpPr>
          <p:sp>
            <p:nvSpPr>
              <p:cNvPr id="121" name="Freeform: Shape 118">
                <a:extLst>
                  <a:ext uri="{FF2B5EF4-FFF2-40B4-BE49-F238E27FC236}">
                    <a16:creationId xmlns:a16="http://schemas.microsoft.com/office/drawing/2014/main" id="{203429FA-08B9-064C-A5E4-4E960639D64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19">
                <a:extLst>
                  <a:ext uri="{FF2B5EF4-FFF2-40B4-BE49-F238E27FC236}">
                    <a16:creationId xmlns:a16="http://schemas.microsoft.com/office/drawing/2014/main" id="{DED8C007-7579-1049-865B-0589AF801C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0">
                <a:extLst>
                  <a:ext uri="{FF2B5EF4-FFF2-40B4-BE49-F238E27FC236}">
                    <a16:creationId xmlns:a16="http://schemas.microsoft.com/office/drawing/2014/main" id="{AE5FF1DA-2540-3D49-BB37-CFF4B0CC978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1">
                <a:extLst>
                  <a:ext uri="{FF2B5EF4-FFF2-40B4-BE49-F238E27FC236}">
                    <a16:creationId xmlns:a16="http://schemas.microsoft.com/office/drawing/2014/main" id="{D3A42EA5-B09B-4F49-800F-681856FB046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2">
                <a:extLst>
                  <a:ext uri="{FF2B5EF4-FFF2-40B4-BE49-F238E27FC236}">
                    <a16:creationId xmlns:a16="http://schemas.microsoft.com/office/drawing/2014/main" id="{5E44DF43-85B2-9945-B594-94AD997E73F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3">
                <a:extLst>
                  <a:ext uri="{FF2B5EF4-FFF2-40B4-BE49-F238E27FC236}">
                    <a16:creationId xmlns:a16="http://schemas.microsoft.com/office/drawing/2014/main" id="{8B6B652C-7DF7-4B4C-AD4F-E9873D8DA8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4">
                <a:extLst>
                  <a:ext uri="{FF2B5EF4-FFF2-40B4-BE49-F238E27FC236}">
                    <a16:creationId xmlns:a16="http://schemas.microsoft.com/office/drawing/2014/main" id="{52659DA1-1F9C-4A48-B6C0-0D8134AB3C6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5">
                <a:extLst>
                  <a:ext uri="{FF2B5EF4-FFF2-40B4-BE49-F238E27FC236}">
                    <a16:creationId xmlns:a16="http://schemas.microsoft.com/office/drawing/2014/main" id="{5B2A1E47-77C8-4941-AFCF-D36F3F9C290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6">
                <a:extLst>
                  <a:ext uri="{FF2B5EF4-FFF2-40B4-BE49-F238E27FC236}">
                    <a16:creationId xmlns:a16="http://schemas.microsoft.com/office/drawing/2014/main" id="{F23CCB08-0A6E-0740-A96E-9C7EDB94CC9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7">
                <a:extLst>
                  <a:ext uri="{FF2B5EF4-FFF2-40B4-BE49-F238E27FC236}">
                    <a16:creationId xmlns:a16="http://schemas.microsoft.com/office/drawing/2014/main" id="{FBC5BC5B-2909-C141-BC6C-55FFEFB493F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8">
                <a:extLst>
                  <a:ext uri="{FF2B5EF4-FFF2-40B4-BE49-F238E27FC236}">
                    <a16:creationId xmlns:a16="http://schemas.microsoft.com/office/drawing/2014/main" id="{43BE1E4E-E7D5-214D-90EF-302F9FF326B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9">
                <a:extLst>
                  <a:ext uri="{FF2B5EF4-FFF2-40B4-BE49-F238E27FC236}">
                    <a16:creationId xmlns:a16="http://schemas.microsoft.com/office/drawing/2014/main" id="{37BB069F-9D9C-264E-8898-B6382ABD6C4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0">
                <a:extLst>
                  <a:ext uri="{FF2B5EF4-FFF2-40B4-BE49-F238E27FC236}">
                    <a16:creationId xmlns:a16="http://schemas.microsoft.com/office/drawing/2014/main" id="{89CB53C5-0AB5-014D-9E47-DE3F1CBA118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1">
                <a:extLst>
                  <a:ext uri="{FF2B5EF4-FFF2-40B4-BE49-F238E27FC236}">
                    <a16:creationId xmlns:a16="http://schemas.microsoft.com/office/drawing/2014/main" id="{805A9113-EDC7-B947-8289-7D166D87DCB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2">
                <a:extLst>
                  <a:ext uri="{FF2B5EF4-FFF2-40B4-BE49-F238E27FC236}">
                    <a16:creationId xmlns:a16="http://schemas.microsoft.com/office/drawing/2014/main" id="{A0F113EB-6A2F-374A-898A-713C165470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3">
                <a:extLst>
                  <a:ext uri="{FF2B5EF4-FFF2-40B4-BE49-F238E27FC236}">
                    <a16:creationId xmlns:a16="http://schemas.microsoft.com/office/drawing/2014/main" id="{5B5C5420-34E4-F944-A5CF-CDF373E07CA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4">
                <a:extLst>
                  <a:ext uri="{FF2B5EF4-FFF2-40B4-BE49-F238E27FC236}">
                    <a16:creationId xmlns:a16="http://schemas.microsoft.com/office/drawing/2014/main" id="{B9BCC924-EB6E-7A4E-8731-4CA7078707E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5">
                <a:extLst>
                  <a:ext uri="{FF2B5EF4-FFF2-40B4-BE49-F238E27FC236}">
                    <a16:creationId xmlns:a16="http://schemas.microsoft.com/office/drawing/2014/main" id="{543A33A4-F481-1A43-BEF1-E9AF7DB8E99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6">
                <a:extLst>
                  <a:ext uri="{FF2B5EF4-FFF2-40B4-BE49-F238E27FC236}">
                    <a16:creationId xmlns:a16="http://schemas.microsoft.com/office/drawing/2014/main" id="{7DB794A6-4580-154E-A964-D5539F309CE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7">
                <a:extLst>
                  <a:ext uri="{FF2B5EF4-FFF2-40B4-BE49-F238E27FC236}">
                    <a16:creationId xmlns:a16="http://schemas.microsoft.com/office/drawing/2014/main" id="{8310948F-6153-3445-927A-35B400908AB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8">
                <a:extLst>
                  <a:ext uri="{FF2B5EF4-FFF2-40B4-BE49-F238E27FC236}">
                    <a16:creationId xmlns:a16="http://schemas.microsoft.com/office/drawing/2014/main" id="{87FFF4DA-EB3C-B24E-9D6B-FB181F61ECC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19678974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Dashboards for Brigade pipelines</a:t>
            </a:r>
          </a:p>
        </p:txBody>
      </p:sp>
      <p:pic>
        <p:nvPicPr>
          <p:cNvPr id="11" name="Picture 10">
            <a:extLst>
              <a:ext uri="{FF2B5EF4-FFF2-40B4-BE49-F238E27FC236}">
                <a16:creationId xmlns:a16="http://schemas.microsoft.com/office/drawing/2014/main" id="{44E57359-28F3-42E7-854B-07AEE5A774CE}"/>
              </a:ext>
            </a:extLst>
          </p:cNvPr>
          <p:cNvPicPr>
            <a:picLocks noChangeAspect="1"/>
          </p:cNvPicPr>
          <p:nvPr/>
        </p:nvPicPr>
        <p:blipFill rotWithShape="1">
          <a:blip r:embed="rId3"/>
          <a:srcRect l="4655" r="1360" b="11976"/>
          <a:stretch/>
        </p:blipFill>
        <p:spPr>
          <a:xfrm>
            <a:off x="7231065" y="2611624"/>
            <a:ext cx="4577820" cy="2810905"/>
          </a:xfrm>
          <a:prstGeom prst="roundRect">
            <a:avLst>
              <a:gd name="adj" fmla="val 1160"/>
            </a:avLst>
          </a:prstGeom>
          <a:ln w="12700">
            <a:solidFill>
              <a:schemeClr val="bg2"/>
            </a:solidFill>
          </a:ln>
        </p:spPr>
      </p:pic>
      <p:pic>
        <p:nvPicPr>
          <p:cNvPr id="9" name="Picture 8">
            <a:extLst>
              <a:ext uri="{FF2B5EF4-FFF2-40B4-BE49-F238E27FC236}">
                <a16:creationId xmlns:a16="http://schemas.microsoft.com/office/drawing/2014/main" id="{91E06642-0BDC-4FFB-AE5A-FAE271E14183}"/>
              </a:ext>
            </a:extLst>
          </p:cNvPr>
          <p:cNvPicPr>
            <a:picLocks noChangeAspect="1"/>
          </p:cNvPicPr>
          <p:nvPr/>
        </p:nvPicPr>
        <p:blipFill>
          <a:blip r:embed="rId4"/>
          <a:stretch>
            <a:fillRect/>
          </a:stretch>
        </p:blipFill>
        <p:spPr>
          <a:xfrm>
            <a:off x="2425666" y="2611624"/>
            <a:ext cx="4577820" cy="2810905"/>
          </a:xfrm>
          <a:prstGeom prst="roundRect">
            <a:avLst>
              <a:gd name="adj" fmla="val 1424"/>
            </a:avLst>
          </a:prstGeom>
          <a:ln w="12700">
            <a:solidFill>
              <a:schemeClr val="bg2"/>
            </a:solidFill>
          </a:ln>
        </p:spPr>
      </p:pic>
      <p:sp>
        <p:nvSpPr>
          <p:cNvPr id="27" name="TextBox 26">
            <a:extLst>
              <a:ext uri="{FF2B5EF4-FFF2-40B4-BE49-F238E27FC236}">
                <a16:creationId xmlns:a16="http://schemas.microsoft.com/office/drawing/2014/main" id="{E7A78B59-1E14-403C-A2ED-E469C8CDB095}"/>
              </a:ext>
            </a:extLst>
          </p:cNvPr>
          <p:cNvSpPr txBox="1"/>
          <p:nvPr/>
        </p:nvSpPr>
        <p:spPr>
          <a:xfrm>
            <a:off x="2425663"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Builds dashboard</a:t>
            </a:r>
          </a:p>
        </p:txBody>
      </p:sp>
      <p:sp>
        <p:nvSpPr>
          <p:cNvPr id="32" name="TextBox 31">
            <a:extLst>
              <a:ext uri="{FF2B5EF4-FFF2-40B4-BE49-F238E27FC236}">
                <a16:creationId xmlns:a16="http://schemas.microsoft.com/office/drawing/2014/main" id="{154F797A-DC5D-4A98-A18D-A4BD92813473}"/>
              </a:ext>
            </a:extLst>
          </p:cNvPr>
          <p:cNvSpPr txBox="1"/>
          <p:nvPr/>
        </p:nvSpPr>
        <p:spPr>
          <a:xfrm>
            <a:off x="7231065"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Events log</a:t>
            </a:r>
          </a:p>
        </p:txBody>
      </p:sp>
      <p:sp>
        <p:nvSpPr>
          <p:cNvPr id="23" name="Rectangle 22">
            <a:extLst>
              <a:ext uri="{FF2B5EF4-FFF2-40B4-BE49-F238E27FC236}">
                <a16:creationId xmlns:a16="http://schemas.microsoft.com/office/drawing/2014/main" id="{14FE6CC7-3640-4E12-83ED-D20242D56C1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232ADF78-8E71-4B9D-B8C2-D488E9DA83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3FD0B1B4-E8E0-4B90-9CF4-02298816C70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2" name="Rectangle: Rounded Corners 41">
            <a:extLst>
              <a:ext uri="{FF2B5EF4-FFF2-40B4-BE49-F238E27FC236}">
                <a16:creationId xmlns:a16="http://schemas.microsoft.com/office/drawing/2014/main" id="{04DB0169-97F2-47C7-9891-480094BDB1A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3" name="Rectangle: Rounded Corners 42">
            <a:extLst>
              <a:ext uri="{FF2B5EF4-FFF2-40B4-BE49-F238E27FC236}">
                <a16:creationId xmlns:a16="http://schemas.microsoft.com/office/drawing/2014/main" id="{98B72A98-2DD2-4A47-85A7-0D3151150F9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4" name="Rectangle: Rounded Corners 43">
            <a:extLst>
              <a:ext uri="{FF2B5EF4-FFF2-40B4-BE49-F238E27FC236}">
                <a16:creationId xmlns:a16="http://schemas.microsoft.com/office/drawing/2014/main" id="{2823AD53-603B-4F3F-A604-B5E3E2F7366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7" name="Group 66">
            <a:extLst>
              <a:ext uri="{FF2B5EF4-FFF2-40B4-BE49-F238E27FC236}">
                <a16:creationId xmlns:a16="http://schemas.microsoft.com/office/drawing/2014/main" id="{E47C7F48-2E63-4E25-A737-4A07FC2B24C3}"/>
              </a:ext>
            </a:extLst>
          </p:cNvPr>
          <p:cNvGrpSpPr/>
          <p:nvPr/>
        </p:nvGrpSpPr>
        <p:grpSpPr>
          <a:xfrm>
            <a:off x="718982" y="1649453"/>
            <a:ext cx="573162" cy="508369"/>
            <a:chOff x="2878931" y="2940843"/>
            <a:chExt cx="1095375" cy="971550"/>
          </a:xfrm>
        </p:grpSpPr>
        <p:sp>
          <p:nvSpPr>
            <p:cNvPr id="68" name="Freeform: Shape 67">
              <a:extLst>
                <a:ext uri="{FF2B5EF4-FFF2-40B4-BE49-F238E27FC236}">
                  <a16:creationId xmlns:a16="http://schemas.microsoft.com/office/drawing/2014/main" id="{65504634-1C30-4472-A946-EE15F3F35E0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458CBF2A-1787-4815-92A7-C7875DEC5DB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905A2FA1-34BE-4C0F-8938-677C2B95F1F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5C5C974-DC79-4B51-8083-0BC43C1B064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0B73330D-CBBC-4302-9908-484D6EBD608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5EDCFB34-8FEB-47A0-9C77-D50AE04B741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F15DD1E6-A0A1-4FDA-B511-2CAB7746821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5" name="Group 74">
            <a:extLst>
              <a:ext uri="{FF2B5EF4-FFF2-40B4-BE49-F238E27FC236}">
                <a16:creationId xmlns:a16="http://schemas.microsoft.com/office/drawing/2014/main" id="{44E02FA2-0D3F-4649-BEF9-3D7D490A4CAB}"/>
              </a:ext>
            </a:extLst>
          </p:cNvPr>
          <p:cNvGrpSpPr/>
          <p:nvPr/>
        </p:nvGrpSpPr>
        <p:grpSpPr>
          <a:xfrm>
            <a:off x="750744" y="5449176"/>
            <a:ext cx="610269" cy="540751"/>
            <a:chOff x="4360069" y="2943701"/>
            <a:chExt cx="1095375" cy="970597"/>
          </a:xfrm>
        </p:grpSpPr>
        <p:sp>
          <p:nvSpPr>
            <p:cNvPr id="76" name="Freeform: Shape 75">
              <a:extLst>
                <a:ext uri="{FF2B5EF4-FFF2-40B4-BE49-F238E27FC236}">
                  <a16:creationId xmlns:a16="http://schemas.microsoft.com/office/drawing/2014/main" id="{76D474D1-5240-460A-B9A5-A3510E5AD59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C5A3BC7-B4CC-4428-AF21-3C0BF78E0B5E}"/>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9EBE7A27-E9CE-40B7-A219-2490EC5111C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D79AC5B-7911-4484-8E1F-2A0E03A08C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3765B10-F760-43A2-995B-7A7CBC23DD2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B986261-2BB6-4102-87F3-3FBABBF825A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2" name="Group 81">
            <a:extLst>
              <a:ext uri="{FF2B5EF4-FFF2-40B4-BE49-F238E27FC236}">
                <a16:creationId xmlns:a16="http://schemas.microsoft.com/office/drawing/2014/main" id="{5D547BC8-33D6-449D-AC4E-E197B299DAC7}"/>
              </a:ext>
            </a:extLst>
          </p:cNvPr>
          <p:cNvGrpSpPr/>
          <p:nvPr/>
        </p:nvGrpSpPr>
        <p:grpSpPr>
          <a:xfrm>
            <a:off x="689250" y="2921163"/>
            <a:ext cx="647376" cy="513072"/>
            <a:chOff x="3517678" y="3062050"/>
            <a:chExt cx="1225868" cy="971550"/>
          </a:xfrm>
        </p:grpSpPr>
        <p:sp>
          <p:nvSpPr>
            <p:cNvPr id="83" name="Freeform: Shape 82">
              <a:extLst>
                <a:ext uri="{FF2B5EF4-FFF2-40B4-BE49-F238E27FC236}">
                  <a16:creationId xmlns:a16="http://schemas.microsoft.com/office/drawing/2014/main" id="{D3C28AF1-A05D-4DDA-B33D-E0115BDC3D1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AB4AD15-84CE-457C-BEE9-36D57C1138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68487695-2C68-4BD9-BF4E-29F2CA40AEA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81197EB-D0B1-4D00-A577-4A903D91CD2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0C77FE3-1476-42AC-8131-CCB8B4E6C9C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7464B6E0-4DA1-401F-A40B-2E05D215A67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BA31BB54-6DD4-4A98-8CC2-56F9644C3C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8C553000-73BF-4CA3-AF99-5F909341F9A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AF0F1EA-DA1C-42D4-B9F2-5DFECFDF145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B321375F-BDA9-4BCE-93BA-5F1304B509C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B9A5ACB-F18C-417B-8C1A-EBC6A23ACC0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28397FE-88B4-47D9-A7B8-C11B3C7ADD5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D8FF2F4-C7F7-45A7-817D-727FFA227E3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6" name="Graphic 95">
            <a:extLst>
              <a:ext uri="{FF2B5EF4-FFF2-40B4-BE49-F238E27FC236}">
                <a16:creationId xmlns:a16="http://schemas.microsoft.com/office/drawing/2014/main" id="{0DBB36CC-A6FD-4516-BED9-7FACD0B974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98" name="Rectangle 97">
            <a:hlinkClick r:id="rId7" action="ppaction://hlinksldjump"/>
            <a:extLst>
              <a:ext uri="{FF2B5EF4-FFF2-40B4-BE49-F238E27FC236}">
                <a16:creationId xmlns:a16="http://schemas.microsoft.com/office/drawing/2014/main" id="{0B208E18-FE0C-41BA-8D0A-1AC11ACF04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hlinkClick r:id="rId8" action="ppaction://hlinksldjump"/>
            <a:extLst>
              <a:ext uri="{FF2B5EF4-FFF2-40B4-BE49-F238E27FC236}">
                <a16:creationId xmlns:a16="http://schemas.microsoft.com/office/drawing/2014/main" id="{2980E6AB-43C5-479D-A562-BBA3700DF45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a:hlinkClick r:id="rId9" action="ppaction://hlinksldjump"/>
            <a:extLst>
              <a:ext uri="{FF2B5EF4-FFF2-40B4-BE49-F238E27FC236}">
                <a16:creationId xmlns:a16="http://schemas.microsoft.com/office/drawing/2014/main" id="{21AF9192-21F2-419B-9030-1A55B292A7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10" action="ppaction://hlinksldjump"/>
            <a:extLst>
              <a:ext uri="{FF2B5EF4-FFF2-40B4-BE49-F238E27FC236}">
                <a16:creationId xmlns:a16="http://schemas.microsoft.com/office/drawing/2014/main" id="{5A2007FB-B693-4908-87FA-35680C3508C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47BCD493-F582-354F-A707-AFDC0CCE39D0}"/>
              </a:ext>
            </a:extLst>
          </p:cNvPr>
          <p:cNvGrpSpPr/>
          <p:nvPr/>
        </p:nvGrpSpPr>
        <p:grpSpPr>
          <a:xfrm>
            <a:off x="379808" y="375301"/>
            <a:ext cx="1332040" cy="1058813"/>
            <a:chOff x="379808" y="375301"/>
            <a:chExt cx="1332040" cy="1058813"/>
          </a:xfrm>
        </p:grpSpPr>
        <p:sp>
          <p:nvSpPr>
            <p:cNvPr id="103" name="Rectangle: Rounded Corners 112">
              <a:extLst>
                <a:ext uri="{FF2B5EF4-FFF2-40B4-BE49-F238E27FC236}">
                  <a16:creationId xmlns:a16="http://schemas.microsoft.com/office/drawing/2014/main" id="{7D15DCF7-56AF-F04F-8DB7-07C00694AC2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4" name="Group 103">
              <a:extLst>
                <a:ext uri="{FF2B5EF4-FFF2-40B4-BE49-F238E27FC236}">
                  <a16:creationId xmlns:a16="http://schemas.microsoft.com/office/drawing/2014/main" id="{DF2762E1-5C41-AC4A-B81A-DAD259006C4C}"/>
                </a:ext>
              </a:extLst>
            </p:cNvPr>
            <p:cNvGrpSpPr/>
            <p:nvPr/>
          </p:nvGrpSpPr>
          <p:grpSpPr>
            <a:xfrm>
              <a:off x="772555" y="375301"/>
              <a:ext cx="547979" cy="528905"/>
              <a:chOff x="2368476" y="589018"/>
              <a:chExt cx="1012508" cy="977265"/>
            </a:xfrm>
          </p:grpSpPr>
          <p:sp>
            <p:nvSpPr>
              <p:cNvPr id="105" name="Freeform: Shape 118">
                <a:extLst>
                  <a:ext uri="{FF2B5EF4-FFF2-40B4-BE49-F238E27FC236}">
                    <a16:creationId xmlns:a16="http://schemas.microsoft.com/office/drawing/2014/main" id="{CD92B1D1-1F08-7B44-ABB7-5C2452D15A8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19">
                <a:extLst>
                  <a:ext uri="{FF2B5EF4-FFF2-40B4-BE49-F238E27FC236}">
                    <a16:creationId xmlns:a16="http://schemas.microsoft.com/office/drawing/2014/main" id="{CB45ABF6-986F-F24C-B558-E8032358347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0">
                <a:extLst>
                  <a:ext uri="{FF2B5EF4-FFF2-40B4-BE49-F238E27FC236}">
                    <a16:creationId xmlns:a16="http://schemas.microsoft.com/office/drawing/2014/main" id="{C293E66B-2A42-BD4A-9CC1-688FE39D994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1">
                <a:extLst>
                  <a:ext uri="{FF2B5EF4-FFF2-40B4-BE49-F238E27FC236}">
                    <a16:creationId xmlns:a16="http://schemas.microsoft.com/office/drawing/2014/main" id="{AF5A6DA0-D2F3-E244-8DA6-E3F870CC91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2">
                <a:extLst>
                  <a:ext uri="{FF2B5EF4-FFF2-40B4-BE49-F238E27FC236}">
                    <a16:creationId xmlns:a16="http://schemas.microsoft.com/office/drawing/2014/main" id="{36C69D20-A7B1-264B-ADAC-6F9FC88AB34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FD488A79-FE8B-E943-B750-FE96CCA3F2E4}"/>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0C811837-51A1-7D42-A009-C3AB80CD4BA6}"/>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320D1B5-5D51-BC4C-B7DB-A1088B88323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FAF8270D-59C4-4940-84E8-5ED7B82A6C2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8EF137B0-D6D1-C04C-B68F-EA555923DB4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C181911D-4958-9948-B65A-BDF4E84B36B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52B0DA16-4D47-4E48-AD13-FD3725B2113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CC9F0324-9E77-A449-88FE-BF2F4B1A036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EF0FC7D8-2628-4C46-B966-C551B7E4756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A37FEC56-1892-EB43-ADA2-9E19D1C13FF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1B537282-AE7C-6246-A0C2-FB3B7109F6F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F1014AC5-CA06-6545-BE26-06898B95DDB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7100264B-98E2-8840-87DB-47CB30FE2F1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90F20704-6C40-3D49-A3AA-55631B60F53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67647175-86CE-A549-8D25-B8125741E3F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D866CC85-05FE-D941-8A21-10610129B25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8499873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1900" tIns="121900" rIns="121900" bIns="121900" rtlCol="0" anchor="t" anchorCtr="0">
            <a:noAutofit/>
          </a:bodyPr>
          <a:lstStyle/>
          <a:p>
            <a:pPr>
              <a:buClr>
                <a:schemeClr val="dk1"/>
              </a:buClr>
              <a:buSzPct val="39285"/>
            </a:pPr>
            <a:r>
              <a:rPr lang="en"/>
              <a:t>Questions?</a:t>
            </a:r>
          </a:p>
        </p:txBody>
      </p:sp>
      <p:pic>
        <p:nvPicPr>
          <p:cNvPr id="507" name="Shape 507"/>
          <p:cNvPicPr preferRelativeResize="0"/>
          <p:nvPr/>
        </p:nvPicPr>
        <p:blipFill>
          <a:blip r:embed="rId4">
            <a:alphaModFix/>
          </a:blip>
          <a:stretch>
            <a:fillRect/>
          </a:stretch>
        </p:blipFill>
        <p:spPr>
          <a:xfrm>
            <a:off x="1537733" y="1078267"/>
            <a:ext cx="8990528" cy="5094632"/>
          </a:xfrm>
          <a:prstGeom prst="rect">
            <a:avLst/>
          </a:prstGeom>
          <a:noFill/>
          <a:ln>
            <a:noFill/>
          </a:ln>
        </p:spPr>
      </p:pic>
    </p:spTree>
    <p:extLst>
      <p:ext uri="{BB962C8B-B14F-4D97-AF65-F5344CB8AC3E}">
        <p14:creationId xmlns:p14="http://schemas.microsoft.com/office/powerpoint/2010/main" val="888804176"/>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102F9D52-EBC9-4A10-BF08-96E009E425E0}"/>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Open source community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154DB6EB-68C8-412A-BCDA-D0B6A56DD87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A1D1C5EA-A5F9-4D2A-A149-E9674FFCB500}"/>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57F5A8C-D030-42F7-94FC-719676C5A3B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BCD88B7-F8D1-49FD-9388-93C90754313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2C5970-46E1-4B32-93A9-E91179AAD839}"/>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27612F40-5E98-4D8B-B75E-6CE20723930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5C667F0-F331-4F7C-8085-49B52BE69D2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8C6B9B6-BF96-49DD-BCD7-E43A7511628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02A7F934-E2CC-48A8-8EBE-1337E9A933CF}"/>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C891711B-0B8E-4FAE-AF47-7C7EC456C969}"/>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0402813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23956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Community</a:t>
            </a:r>
            <a:r>
              <a:rPr lang="en-US" sz="4705" dirty="0">
                <a:solidFill>
                  <a:schemeClr val="tx1"/>
                </a:solidFill>
              </a:rPr>
              <a:t> culture</a:t>
            </a:r>
          </a:p>
        </p:txBody>
      </p:sp>
      <p:grpSp>
        <p:nvGrpSpPr>
          <p:cNvPr id="3" name="Group 2">
            <a:extLst>
              <a:ext uri="{FF2B5EF4-FFF2-40B4-BE49-F238E27FC236}">
                <a16:creationId xmlns:a16="http://schemas.microsoft.com/office/drawing/2014/main" id="{0625F029-80AA-4E64-8FD8-B690B70EDDD2}"/>
              </a:ext>
            </a:extLst>
          </p:cNvPr>
          <p:cNvGrpSpPr/>
          <p:nvPr/>
        </p:nvGrpSpPr>
        <p:grpSpPr>
          <a:xfrm>
            <a:off x="954132" y="4097927"/>
            <a:ext cx="10693854" cy="832764"/>
            <a:chOff x="973264" y="4179602"/>
            <a:chExt cx="10908288" cy="849463"/>
          </a:xfrm>
        </p:grpSpPr>
        <p:sp>
          <p:nvSpPr>
            <p:cNvPr id="10" name="TextBox 9">
              <a:extLst>
                <a:ext uri="{FF2B5EF4-FFF2-40B4-BE49-F238E27FC236}">
                  <a16:creationId xmlns:a16="http://schemas.microsoft.com/office/drawing/2014/main" id="{19282AF1-5D07-46B5-80A2-2B51F7BF6504}"/>
                </a:ext>
              </a:extLst>
            </p:cNvPr>
            <p:cNvSpPr txBox="1"/>
            <p:nvPr/>
          </p:nvSpPr>
          <p:spPr>
            <a:xfrm>
              <a:off x="973264" y="4179602"/>
              <a:ext cx="27859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container code contributions</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671331" y="4179602"/>
              <a:ext cx="309381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Numerous open source project builds </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4179602"/>
              <a:ext cx="3622618" cy="56707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community leadership</a:t>
              </a:r>
            </a:p>
          </p:txBody>
        </p:sp>
      </p:grpSp>
      <p:grpSp>
        <p:nvGrpSpPr>
          <p:cNvPr id="4" name="Group 3">
            <a:extLst>
              <a:ext uri="{FF2B5EF4-FFF2-40B4-BE49-F238E27FC236}">
                <a16:creationId xmlns:a16="http://schemas.microsoft.com/office/drawing/2014/main" id="{1A909FAA-0885-41C1-BFA8-0114A228D7E6}"/>
              </a:ext>
            </a:extLst>
          </p:cNvPr>
          <p:cNvGrpSpPr/>
          <p:nvPr/>
        </p:nvGrpSpPr>
        <p:grpSpPr>
          <a:xfrm>
            <a:off x="2247705" y="5412429"/>
            <a:ext cx="7696590" cy="144024"/>
            <a:chOff x="2292775" y="5520463"/>
            <a:chExt cx="7850923" cy="146912"/>
          </a:xfrm>
        </p:grpSpPr>
        <p:sp>
          <p:nvSpPr>
            <p:cNvPr id="91" name="Oval 90">
              <a:extLst>
                <a:ext uri="{FF2B5EF4-FFF2-40B4-BE49-F238E27FC236}">
                  <a16:creationId xmlns:a16="http://schemas.microsoft.com/office/drawing/2014/main" id="{AAD5EC76-CF46-4AF0-BD14-FD24843502AC}"/>
                </a:ext>
              </a:extLst>
            </p:cNvPr>
            <p:cNvSpPr/>
            <p:nvPr/>
          </p:nvSpPr>
          <p:spPr bwMode="auto">
            <a:xfrm rot="16200000">
              <a:off x="2292775"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2" name="Oval 91">
              <a:extLst>
                <a:ext uri="{FF2B5EF4-FFF2-40B4-BE49-F238E27FC236}">
                  <a16:creationId xmlns:a16="http://schemas.microsoft.com/office/drawing/2014/main" id="{1005EA57-DA29-41D4-9FCE-123FB0A4724F}"/>
                </a:ext>
              </a:extLst>
            </p:cNvPr>
            <p:cNvSpPr/>
            <p:nvPr/>
          </p:nvSpPr>
          <p:spPr bwMode="auto">
            <a:xfrm rot="16200000">
              <a:off x="6144780"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3" name="Oval 92">
              <a:extLst>
                <a:ext uri="{FF2B5EF4-FFF2-40B4-BE49-F238E27FC236}">
                  <a16:creationId xmlns:a16="http://schemas.microsoft.com/office/drawing/2014/main" id="{0D7523FF-9BF2-49FA-99B6-1A3442CA01C6}"/>
                </a:ext>
              </a:extLst>
            </p:cNvPr>
            <p:cNvSpPr/>
            <p:nvPr/>
          </p:nvSpPr>
          <p:spPr bwMode="auto">
            <a:xfrm rot="16200000">
              <a:off x="9996786"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94" name="Straight Connector 93">
              <a:extLst>
                <a:ext uri="{FF2B5EF4-FFF2-40B4-BE49-F238E27FC236}">
                  <a16:creationId xmlns:a16="http://schemas.microsoft.com/office/drawing/2014/main" id="{A137AEF1-E3CD-4F3A-8F59-160273D87964}"/>
                </a:ext>
              </a:extLst>
            </p:cNvPr>
            <p:cNvCxnSpPr>
              <a:cxnSpLocks/>
            </p:cNvCxnSpPr>
            <p:nvPr/>
          </p:nvCxnSpPr>
          <p:spPr>
            <a:xfrm>
              <a:off x="2607176"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7C6B263-3763-4D9C-BC22-DB1D653F55DA}"/>
                </a:ext>
              </a:extLst>
            </p:cNvPr>
            <p:cNvCxnSpPr>
              <a:cxnSpLocks/>
            </p:cNvCxnSpPr>
            <p:nvPr/>
          </p:nvCxnSpPr>
          <p:spPr>
            <a:xfrm>
              <a:off x="6459181"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 name="Graphic 13">
            <a:extLst>
              <a:ext uri="{FF2B5EF4-FFF2-40B4-BE49-F238E27FC236}">
                <a16:creationId xmlns:a16="http://schemas.microsoft.com/office/drawing/2014/main" id="{A67FF707-9F6F-4D57-9DA0-9F6A134E36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1421" y="2396044"/>
            <a:ext cx="1456590" cy="1400023"/>
          </a:xfrm>
          <a:prstGeom prst="rect">
            <a:avLst/>
          </a:prstGeom>
        </p:spPr>
      </p:pic>
      <p:pic>
        <p:nvPicPr>
          <p:cNvPr id="27" name="Graphic 26">
            <a:extLst>
              <a:ext uri="{FF2B5EF4-FFF2-40B4-BE49-F238E27FC236}">
                <a16:creationId xmlns:a16="http://schemas.microsoft.com/office/drawing/2014/main" id="{659E515B-44F2-482F-81B8-E81F6AF73E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6520" y="2396044"/>
            <a:ext cx="1456590" cy="1400023"/>
          </a:xfrm>
          <a:prstGeom prst="rect">
            <a:avLst/>
          </a:prstGeom>
        </p:spPr>
      </p:pic>
      <p:pic>
        <p:nvPicPr>
          <p:cNvPr id="31" name="Graphic 30">
            <a:extLst>
              <a:ext uri="{FF2B5EF4-FFF2-40B4-BE49-F238E27FC236}">
                <a16:creationId xmlns:a16="http://schemas.microsoft.com/office/drawing/2014/main" id="{24E603D0-5955-481A-A27F-C01D4B371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9918" y="2396044"/>
            <a:ext cx="1456590" cy="1400023"/>
          </a:xfrm>
          <a:prstGeom prst="rect">
            <a:avLst/>
          </a:prstGeom>
        </p:spPr>
      </p:pic>
      <p:grpSp>
        <p:nvGrpSpPr>
          <p:cNvPr id="5" name="Group 4">
            <a:extLst>
              <a:ext uri="{FF2B5EF4-FFF2-40B4-BE49-F238E27FC236}">
                <a16:creationId xmlns:a16="http://schemas.microsoft.com/office/drawing/2014/main" id="{5D2D6073-4265-4C73-93CB-94ED70F172ED}"/>
              </a:ext>
            </a:extLst>
          </p:cNvPr>
          <p:cNvGrpSpPr/>
          <p:nvPr/>
        </p:nvGrpSpPr>
        <p:grpSpPr>
          <a:xfrm>
            <a:off x="2676344" y="3314472"/>
            <a:ext cx="603432" cy="603432"/>
            <a:chOff x="2730010" y="3380438"/>
            <a:chExt cx="615532" cy="615532"/>
          </a:xfrm>
        </p:grpSpPr>
        <p:sp>
          <p:nvSpPr>
            <p:cNvPr id="17" name="Oval 17">
              <a:extLst>
                <a:ext uri="{FF2B5EF4-FFF2-40B4-BE49-F238E27FC236}">
                  <a16:creationId xmlns:a16="http://schemas.microsoft.com/office/drawing/2014/main" id="{BC7E32D8-AA0B-458B-9105-9CC3A06063E5}"/>
                </a:ext>
              </a:extLst>
            </p:cNvPr>
            <p:cNvSpPr>
              <a:spLocks noChangeArrowheads="1"/>
            </p:cNvSpPr>
            <p:nvPr/>
          </p:nvSpPr>
          <p:spPr bwMode="auto">
            <a:xfrm>
              <a:off x="273001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38" name="Group 37">
              <a:extLst>
                <a:ext uri="{FF2B5EF4-FFF2-40B4-BE49-F238E27FC236}">
                  <a16:creationId xmlns:a16="http://schemas.microsoft.com/office/drawing/2014/main" id="{82932013-D4C6-4B1B-87C7-FE54D24F21BA}"/>
                </a:ext>
              </a:extLst>
            </p:cNvPr>
            <p:cNvGrpSpPr/>
            <p:nvPr/>
          </p:nvGrpSpPr>
          <p:grpSpPr>
            <a:xfrm>
              <a:off x="2872770" y="3506343"/>
              <a:ext cx="330012" cy="363722"/>
              <a:chOff x="848773" y="3063002"/>
              <a:chExt cx="885825" cy="976313"/>
            </a:xfrm>
          </p:grpSpPr>
          <p:sp>
            <p:nvSpPr>
              <p:cNvPr id="39" name="Freeform: Shape 38">
                <a:extLst>
                  <a:ext uri="{FF2B5EF4-FFF2-40B4-BE49-F238E27FC236}">
                    <a16:creationId xmlns:a16="http://schemas.microsoft.com/office/drawing/2014/main" id="{BB1F2E87-B7EF-4FBC-9E56-976DC038E6C3}"/>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EA69F58C-5BB8-4185-A8EC-D5FFDDABDC3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037EA494-896E-439B-A1D5-5856E6298F2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7" name="Group 6">
            <a:extLst>
              <a:ext uri="{FF2B5EF4-FFF2-40B4-BE49-F238E27FC236}">
                <a16:creationId xmlns:a16="http://schemas.microsoft.com/office/drawing/2014/main" id="{19CBE7F8-CB06-4EFC-AA4A-968D1AC51C22}"/>
              </a:ext>
            </a:extLst>
          </p:cNvPr>
          <p:cNvGrpSpPr/>
          <p:nvPr/>
        </p:nvGrpSpPr>
        <p:grpSpPr>
          <a:xfrm>
            <a:off x="10234841" y="3314472"/>
            <a:ext cx="603432" cy="603432"/>
            <a:chOff x="10440070" y="3380438"/>
            <a:chExt cx="615532" cy="615532"/>
          </a:xfrm>
        </p:grpSpPr>
        <p:sp>
          <p:nvSpPr>
            <p:cNvPr id="32" name="Oval 17">
              <a:extLst>
                <a:ext uri="{FF2B5EF4-FFF2-40B4-BE49-F238E27FC236}">
                  <a16:creationId xmlns:a16="http://schemas.microsoft.com/office/drawing/2014/main" id="{9F98CEAF-4586-4DC8-BEA2-423F474837BF}"/>
                </a:ext>
              </a:extLst>
            </p:cNvPr>
            <p:cNvSpPr>
              <a:spLocks noChangeArrowheads="1"/>
            </p:cNvSpPr>
            <p:nvPr/>
          </p:nvSpPr>
          <p:spPr bwMode="auto">
            <a:xfrm>
              <a:off x="1044007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5">
              <a:extLst>
                <a:ext uri="{FF2B5EF4-FFF2-40B4-BE49-F238E27FC236}">
                  <a16:creationId xmlns:a16="http://schemas.microsoft.com/office/drawing/2014/main" id="{959A0120-CFFC-4192-AD7C-067A8BFA3555}"/>
                </a:ext>
              </a:extLst>
            </p:cNvPr>
            <p:cNvSpPr>
              <a:spLocks/>
            </p:cNvSpPr>
            <p:nvPr/>
          </p:nvSpPr>
          <p:spPr bwMode="auto">
            <a:xfrm>
              <a:off x="10574402" y="3522993"/>
              <a:ext cx="346868" cy="330422"/>
            </a:xfrm>
            <a:custGeom>
              <a:avLst/>
              <a:gdLst>
                <a:gd name="T0" fmla="*/ 62 w 129"/>
                <a:gd name="T1" fmla="*/ 3 h 123"/>
                <a:gd name="T2" fmla="*/ 68 w 129"/>
                <a:gd name="T3" fmla="*/ 3 h 123"/>
                <a:gd name="T4" fmla="*/ 83 w 129"/>
                <a:gd name="T5" fmla="*/ 33 h 123"/>
                <a:gd name="T6" fmla="*/ 92 w 129"/>
                <a:gd name="T7" fmla="*/ 40 h 123"/>
                <a:gd name="T8" fmla="*/ 125 w 129"/>
                <a:gd name="T9" fmla="*/ 45 h 123"/>
                <a:gd name="T10" fmla="*/ 127 w 129"/>
                <a:gd name="T11" fmla="*/ 50 h 123"/>
                <a:gd name="T12" fmla="*/ 103 w 129"/>
                <a:gd name="T13" fmla="*/ 74 h 123"/>
                <a:gd name="T14" fmla="*/ 99 w 129"/>
                <a:gd name="T15" fmla="*/ 84 h 123"/>
                <a:gd name="T16" fmla="*/ 105 w 129"/>
                <a:gd name="T17" fmla="*/ 118 h 123"/>
                <a:gd name="T18" fmla="*/ 100 w 129"/>
                <a:gd name="T19" fmla="*/ 121 h 123"/>
                <a:gd name="T20" fmla="*/ 70 w 129"/>
                <a:gd name="T21" fmla="*/ 105 h 123"/>
                <a:gd name="T22" fmla="*/ 59 w 129"/>
                <a:gd name="T23" fmla="*/ 105 h 123"/>
                <a:gd name="T24" fmla="*/ 29 w 129"/>
                <a:gd name="T25" fmla="*/ 121 h 123"/>
                <a:gd name="T26" fmla="*/ 25 w 129"/>
                <a:gd name="T27" fmla="*/ 118 h 123"/>
                <a:gd name="T28" fmla="*/ 30 w 129"/>
                <a:gd name="T29" fmla="*/ 84 h 123"/>
                <a:gd name="T30" fmla="*/ 27 w 129"/>
                <a:gd name="T31" fmla="*/ 74 h 123"/>
                <a:gd name="T32" fmla="*/ 3 w 129"/>
                <a:gd name="T33" fmla="*/ 50 h 123"/>
                <a:gd name="T34" fmla="*/ 4 w 129"/>
                <a:gd name="T35" fmla="*/ 45 h 123"/>
                <a:gd name="T36" fmla="*/ 38 w 129"/>
                <a:gd name="T37" fmla="*/ 40 h 123"/>
                <a:gd name="T38" fmla="*/ 47 w 129"/>
                <a:gd name="T39" fmla="*/ 33 h 123"/>
                <a:gd name="T40" fmla="*/ 62 w 129"/>
                <a:gd name="T41"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3">
                  <a:moveTo>
                    <a:pt x="62" y="3"/>
                  </a:moveTo>
                  <a:cubicBezTo>
                    <a:pt x="63" y="0"/>
                    <a:pt x="66" y="0"/>
                    <a:pt x="68" y="3"/>
                  </a:cubicBezTo>
                  <a:cubicBezTo>
                    <a:pt x="83" y="33"/>
                    <a:pt x="83" y="33"/>
                    <a:pt x="83" y="33"/>
                  </a:cubicBezTo>
                  <a:cubicBezTo>
                    <a:pt x="84" y="36"/>
                    <a:pt x="88" y="39"/>
                    <a:pt x="92" y="40"/>
                  </a:cubicBezTo>
                  <a:cubicBezTo>
                    <a:pt x="125" y="45"/>
                    <a:pt x="125" y="45"/>
                    <a:pt x="125" y="45"/>
                  </a:cubicBezTo>
                  <a:cubicBezTo>
                    <a:pt x="129" y="45"/>
                    <a:pt x="129" y="48"/>
                    <a:pt x="127" y="50"/>
                  </a:cubicBezTo>
                  <a:cubicBezTo>
                    <a:pt x="103" y="74"/>
                    <a:pt x="103" y="74"/>
                    <a:pt x="103" y="74"/>
                  </a:cubicBezTo>
                  <a:cubicBezTo>
                    <a:pt x="100" y="76"/>
                    <a:pt x="99" y="81"/>
                    <a:pt x="99" y="84"/>
                  </a:cubicBezTo>
                  <a:cubicBezTo>
                    <a:pt x="105" y="118"/>
                    <a:pt x="105" y="118"/>
                    <a:pt x="105" y="118"/>
                  </a:cubicBezTo>
                  <a:cubicBezTo>
                    <a:pt x="106" y="121"/>
                    <a:pt x="103" y="123"/>
                    <a:pt x="100" y="121"/>
                  </a:cubicBezTo>
                  <a:cubicBezTo>
                    <a:pt x="70" y="105"/>
                    <a:pt x="70" y="105"/>
                    <a:pt x="70" y="105"/>
                  </a:cubicBezTo>
                  <a:cubicBezTo>
                    <a:pt x="67" y="104"/>
                    <a:pt x="62" y="104"/>
                    <a:pt x="59" y="105"/>
                  </a:cubicBezTo>
                  <a:cubicBezTo>
                    <a:pt x="29" y="121"/>
                    <a:pt x="29" y="121"/>
                    <a:pt x="29" y="121"/>
                  </a:cubicBezTo>
                  <a:cubicBezTo>
                    <a:pt x="26" y="123"/>
                    <a:pt x="24" y="121"/>
                    <a:pt x="25" y="118"/>
                  </a:cubicBezTo>
                  <a:cubicBezTo>
                    <a:pt x="30" y="84"/>
                    <a:pt x="30" y="84"/>
                    <a:pt x="30" y="84"/>
                  </a:cubicBezTo>
                  <a:cubicBezTo>
                    <a:pt x="31" y="81"/>
                    <a:pt x="29" y="76"/>
                    <a:pt x="27" y="74"/>
                  </a:cubicBezTo>
                  <a:cubicBezTo>
                    <a:pt x="3" y="50"/>
                    <a:pt x="3" y="50"/>
                    <a:pt x="3" y="50"/>
                  </a:cubicBezTo>
                  <a:cubicBezTo>
                    <a:pt x="0" y="48"/>
                    <a:pt x="1" y="45"/>
                    <a:pt x="4" y="45"/>
                  </a:cubicBezTo>
                  <a:cubicBezTo>
                    <a:pt x="38" y="40"/>
                    <a:pt x="38" y="40"/>
                    <a:pt x="38" y="40"/>
                  </a:cubicBezTo>
                  <a:cubicBezTo>
                    <a:pt x="41" y="39"/>
                    <a:pt x="45" y="36"/>
                    <a:pt x="47" y="33"/>
                  </a:cubicBezTo>
                  <a:lnTo>
                    <a:pt x="62" y="3"/>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 name="Group 5">
            <a:extLst>
              <a:ext uri="{FF2B5EF4-FFF2-40B4-BE49-F238E27FC236}">
                <a16:creationId xmlns:a16="http://schemas.microsoft.com/office/drawing/2014/main" id="{85FA8625-26E5-49F7-A6C0-70D1910B7CD0}"/>
              </a:ext>
            </a:extLst>
          </p:cNvPr>
          <p:cNvGrpSpPr/>
          <p:nvPr/>
        </p:nvGrpSpPr>
        <p:grpSpPr>
          <a:xfrm>
            <a:off x="6451443" y="3314472"/>
            <a:ext cx="603432" cy="603432"/>
            <a:chOff x="6580807" y="3380438"/>
            <a:chExt cx="615532" cy="615532"/>
          </a:xfrm>
        </p:grpSpPr>
        <p:sp>
          <p:nvSpPr>
            <p:cNvPr id="28" name="Oval 17">
              <a:extLst>
                <a:ext uri="{FF2B5EF4-FFF2-40B4-BE49-F238E27FC236}">
                  <a16:creationId xmlns:a16="http://schemas.microsoft.com/office/drawing/2014/main" id="{7C19C312-3047-4371-BAC9-AD037859E7A4}"/>
                </a:ext>
              </a:extLst>
            </p:cNvPr>
            <p:cNvSpPr>
              <a:spLocks noChangeArrowheads="1"/>
            </p:cNvSpPr>
            <p:nvPr/>
          </p:nvSpPr>
          <p:spPr bwMode="auto">
            <a:xfrm>
              <a:off x="6580807"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1" name="Group 50">
              <a:extLst>
                <a:ext uri="{FF2B5EF4-FFF2-40B4-BE49-F238E27FC236}">
                  <a16:creationId xmlns:a16="http://schemas.microsoft.com/office/drawing/2014/main" id="{83BDED65-A065-463B-8F52-462879F76DAC}"/>
                </a:ext>
              </a:extLst>
            </p:cNvPr>
            <p:cNvGrpSpPr/>
            <p:nvPr/>
          </p:nvGrpSpPr>
          <p:grpSpPr>
            <a:xfrm>
              <a:off x="6702895" y="3558781"/>
              <a:ext cx="371356" cy="271546"/>
              <a:chOff x="7666038" y="3306763"/>
              <a:chExt cx="803274" cy="587375"/>
            </a:xfrm>
          </p:grpSpPr>
          <p:sp>
            <p:nvSpPr>
              <p:cNvPr id="37" name="Line 9">
                <a:extLst>
                  <a:ext uri="{FF2B5EF4-FFF2-40B4-BE49-F238E27FC236}">
                    <a16:creationId xmlns:a16="http://schemas.microsoft.com/office/drawing/2014/main" id="{178080CA-5D5E-41DC-AC95-4F8F4DC2FDBD}"/>
                  </a:ext>
                </a:extLst>
              </p:cNvPr>
              <p:cNvSpPr>
                <a:spLocks noChangeShapeType="1"/>
              </p:cNvSpPr>
              <p:nvPr/>
            </p:nvSpPr>
            <p:spPr bwMode="auto">
              <a:xfrm>
                <a:off x="7853363" y="333533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10">
                <a:extLst>
                  <a:ext uri="{FF2B5EF4-FFF2-40B4-BE49-F238E27FC236}">
                    <a16:creationId xmlns:a16="http://schemas.microsoft.com/office/drawing/2014/main" id="{EBB3613A-02F4-4F62-8F29-B52781500004}"/>
                  </a:ext>
                </a:extLst>
              </p:cNvPr>
              <p:cNvSpPr>
                <a:spLocks/>
              </p:cNvSpPr>
              <p:nvPr/>
            </p:nvSpPr>
            <p:spPr bwMode="auto">
              <a:xfrm>
                <a:off x="7672388" y="3306763"/>
                <a:ext cx="795337" cy="479425"/>
              </a:xfrm>
              <a:custGeom>
                <a:avLst/>
                <a:gdLst>
                  <a:gd name="T0" fmla="*/ 281 w 281"/>
                  <a:gd name="T1" fmla="*/ 28 h 169"/>
                  <a:gd name="T2" fmla="*/ 197 w 281"/>
                  <a:gd name="T3" fmla="*/ 20 h 169"/>
                  <a:gd name="T4" fmla="*/ 117 w 281"/>
                  <a:gd name="T5" fmla="*/ 2 h 169"/>
                  <a:gd name="T6" fmla="*/ 64 w 281"/>
                  <a:gd name="T7" fmla="*/ 11 h 169"/>
                  <a:gd name="T8" fmla="*/ 35 w 281"/>
                  <a:gd name="T9" fmla="*/ 32 h 169"/>
                  <a:gd name="T10" fmla="*/ 4 w 281"/>
                  <a:gd name="T11" fmla="*/ 52 h 169"/>
                  <a:gd name="T12" fmla="*/ 6 w 281"/>
                  <a:gd name="T13" fmla="*/ 66 h 169"/>
                  <a:gd name="T14" fmla="*/ 31 w 281"/>
                  <a:gd name="T15" fmla="*/ 72 h 169"/>
                  <a:gd name="T16" fmla="*/ 65 w 281"/>
                  <a:gd name="T17" fmla="*/ 62 h 169"/>
                  <a:gd name="T18" fmla="*/ 89 w 281"/>
                  <a:gd name="T19" fmla="*/ 48 h 169"/>
                  <a:gd name="T20" fmla="*/ 120 w 281"/>
                  <a:gd name="T21" fmla="*/ 55 h 169"/>
                  <a:gd name="T22" fmla="*/ 174 w 281"/>
                  <a:gd name="T23" fmla="*/ 80 h 169"/>
                  <a:gd name="T24" fmla="*/ 194 w 281"/>
                  <a:gd name="T25" fmla="*/ 98 h 169"/>
                  <a:gd name="T26" fmla="*/ 228 w 281"/>
                  <a:gd name="T27" fmla="*/ 138 h 169"/>
                  <a:gd name="T28" fmla="*/ 221 w 281"/>
                  <a:gd name="T29" fmla="*/ 163 h 169"/>
                  <a:gd name="T30" fmla="*/ 205 w 281"/>
                  <a:gd name="T31" fmla="*/ 165 h 169"/>
                  <a:gd name="T32" fmla="*/ 188 w 281"/>
                  <a:gd name="T33" fmla="*/ 143 h 169"/>
                  <a:gd name="T34" fmla="*/ 153 w 281"/>
                  <a:gd name="T35" fmla="*/ 1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9">
                    <a:moveTo>
                      <a:pt x="281" y="28"/>
                    </a:moveTo>
                    <a:cubicBezTo>
                      <a:pt x="281" y="28"/>
                      <a:pt x="238" y="33"/>
                      <a:pt x="197" y="20"/>
                    </a:cubicBezTo>
                    <a:cubicBezTo>
                      <a:pt x="155" y="7"/>
                      <a:pt x="141" y="0"/>
                      <a:pt x="117" y="2"/>
                    </a:cubicBezTo>
                    <a:cubicBezTo>
                      <a:pt x="93" y="3"/>
                      <a:pt x="78" y="0"/>
                      <a:pt x="64" y="11"/>
                    </a:cubicBezTo>
                    <a:cubicBezTo>
                      <a:pt x="49" y="21"/>
                      <a:pt x="46" y="25"/>
                      <a:pt x="35" y="32"/>
                    </a:cubicBezTo>
                    <a:cubicBezTo>
                      <a:pt x="24" y="39"/>
                      <a:pt x="8" y="47"/>
                      <a:pt x="4" y="52"/>
                    </a:cubicBezTo>
                    <a:cubicBezTo>
                      <a:pt x="3" y="55"/>
                      <a:pt x="0" y="58"/>
                      <a:pt x="6" y="66"/>
                    </a:cubicBezTo>
                    <a:cubicBezTo>
                      <a:pt x="11" y="73"/>
                      <a:pt x="21" y="73"/>
                      <a:pt x="31" y="72"/>
                    </a:cubicBezTo>
                    <a:cubicBezTo>
                      <a:pt x="40" y="72"/>
                      <a:pt x="58" y="69"/>
                      <a:pt x="65" y="62"/>
                    </a:cubicBezTo>
                    <a:cubicBezTo>
                      <a:pt x="71" y="55"/>
                      <a:pt x="83" y="47"/>
                      <a:pt x="89" y="48"/>
                    </a:cubicBezTo>
                    <a:cubicBezTo>
                      <a:pt x="96" y="48"/>
                      <a:pt x="113" y="52"/>
                      <a:pt x="120" y="55"/>
                    </a:cubicBezTo>
                    <a:cubicBezTo>
                      <a:pt x="128" y="58"/>
                      <a:pt x="160" y="67"/>
                      <a:pt x="174" y="80"/>
                    </a:cubicBezTo>
                    <a:cubicBezTo>
                      <a:pt x="189" y="93"/>
                      <a:pt x="189" y="94"/>
                      <a:pt x="194" y="98"/>
                    </a:cubicBezTo>
                    <a:cubicBezTo>
                      <a:pt x="199" y="102"/>
                      <a:pt x="227" y="126"/>
                      <a:pt x="228" y="138"/>
                    </a:cubicBezTo>
                    <a:cubicBezTo>
                      <a:pt x="229" y="151"/>
                      <a:pt x="232" y="157"/>
                      <a:pt x="221" y="163"/>
                    </a:cubicBezTo>
                    <a:cubicBezTo>
                      <a:pt x="211" y="169"/>
                      <a:pt x="210" y="169"/>
                      <a:pt x="205" y="165"/>
                    </a:cubicBezTo>
                    <a:cubicBezTo>
                      <a:pt x="201" y="160"/>
                      <a:pt x="196" y="150"/>
                      <a:pt x="188" y="143"/>
                    </a:cubicBezTo>
                    <a:cubicBezTo>
                      <a:pt x="180" y="136"/>
                      <a:pt x="153" y="114"/>
                      <a:pt x="153" y="114"/>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11">
                <a:extLst>
                  <a:ext uri="{FF2B5EF4-FFF2-40B4-BE49-F238E27FC236}">
                    <a16:creationId xmlns:a16="http://schemas.microsoft.com/office/drawing/2014/main" id="{A01EAEE4-1454-4FD8-BE1C-4002C5633316}"/>
                  </a:ext>
                </a:extLst>
              </p:cNvPr>
              <p:cNvSpPr>
                <a:spLocks/>
              </p:cNvSpPr>
              <p:nvPr/>
            </p:nvSpPr>
            <p:spPr bwMode="auto">
              <a:xfrm>
                <a:off x="7980363" y="3716338"/>
                <a:ext cx="201612" cy="177800"/>
              </a:xfrm>
              <a:custGeom>
                <a:avLst/>
                <a:gdLst>
                  <a:gd name="T0" fmla="*/ 24 w 71"/>
                  <a:gd name="T1" fmla="*/ 0 h 63"/>
                  <a:gd name="T2" fmla="*/ 71 w 71"/>
                  <a:gd name="T3" fmla="*/ 47 h 63"/>
                  <a:gd name="T4" fmla="*/ 59 w 71"/>
                  <a:gd name="T5" fmla="*/ 62 h 63"/>
                  <a:gd name="T6" fmla="*/ 38 w 71"/>
                  <a:gd name="T7" fmla="*/ 57 h 63"/>
                  <a:gd name="T8" fmla="*/ 0 w 71"/>
                  <a:gd name="T9" fmla="*/ 28 h 63"/>
                </a:gdLst>
                <a:ahLst/>
                <a:cxnLst>
                  <a:cxn ang="0">
                    <a:pos x="T0" y="T1"/>
                  </a:cxn>
                  <a:cxn ang="0">
                    <a:pos x="T2" y="T3"/>
                  </a:cxn>
                  <a:cxn ang="0">
                    <a:pos x="T4" y="T5"/>
                  </a:cxn>
                  <a:cxn ang="0">
                    <a:pos x="T6" y="T7"/>
                  </a:cxn>
                  <a:cxn ang="0">
                    <a:pos x="T8" y="T9"/>
                  </a:cxn>
                </a:cxnLst>
                <a:rect l="0" t="0" r="r" b="b"/>
                <a:pathLst>
                  <a:path w="71" h="63">
                    <a:moveTo>
                      <a:pt x="24" y="0"/>
                    </a:moveTo>
                    <a:cubicBezTo>
                      <a:pt x="24" y="0"/>
                      <a:pt x="71" y="34"/>
                      <a:pt x="71" y="47"/>
                    </a:cubicBezTo>
                    <a:cubicBezTo>
                      <a:pt x="71" y="60"/>
                      <a:pt x="63" y="61"/>
                      <a:pt x="59" y="62"/>
                    </a:cubicBezTo>
                    <a:cubicBezTo>
                      <a:pt x="55" y="63"/>
                      <a:pt x="47" y="63"/>
                      <a:pt x="38" y="57"/>
                    </a:cubicBezTo>
                    <a:cubicBezTo>
                      <a:pt x="29" y="50"/>
                      <a:pt x="0" y="28"/>
                      <a:pt x="0" y="2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12">
                <a:extLst>
                  <a:ext uri="{FF2B5EF4-FFF2-40B4-BE49-F238E27FC236}">
                    <a16:creationId xmlns:a16="http://schemas.microsoft.com/office/drawing/2014/main" id="{AED42833-72D7-4044-8400-7746F3045B41}"/>
                  </a:ext>
                </a:extLst>
              </p:cNvPr>
              <p:cNvSpPr>
                <a:spLocks/>
              </p:cNvSpPr>
              <p:nvPr/>
            </p:nvSpPr>
            <p:spPr bwMode="auto">
              <a:xfrm>
                <a:off x="8181975" y="3781425"/>
                <a:ext cx="76200" cy="69850"/>
              </a:xfrm>
              <a:custGeom>
                <a:avLst/>
                <a:gdLst>
                  <a:gd name="T0" fmla="*/ 0 w 27"/>
                  <a:gd name="T1" fmla="*/ 24 h 25"/>
                  <a:gd name="T2" fmla="*/ 20 w 27"/>
                  <a:gd name="T3" fmla="*/ 19 h 25"/>
                  <a:gd name="T4" fmla="*/ 27 w 27"/>
                  <a:gd name="T5" fmla="*/ 0 h 25"/>
                </a:gdLst>
                <a:ahLst/>
                <a:cxnLst>
                  <a:cxn ang="0">
                    <a:pos x="T0" y="T1"/>
                  </a:cxn>
                  <a:cxn ang="0">
                    <a:pos x="T2" y="T3"/>
                  </a:cxn>
                  <a:cxn ang="0">
                    <a:pos x="T4" y="T5"/>
                  </a:cxn>
                </a:cxnLst>
                <a:rect l="0" t="0" r="r" b="b"/>
                <a:pathLst>
                  <a:path w="27" h="25">
                    <a:moveTo>
                      <a:pt x="0" y="24"/>
                    </a:moveTo>
                    <a:cubicBezTo>
                      <a:pt x="0" y="25"/>
                      <a:pt x="16" y="25"/>
                      <a:pt x="20" y="19"/>
                    </a:cubicBezTo>
                    <a:cubicBezTo>
                      <a:pt x="24" y="12"/>
                      <a:pt x="26" y="9"/>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2DA44673-7A82-48EE-B4EA-44E9B0396DCB}"/>
                  </a:ext>
                </a:extLst>
              </p:cNvPr>
              <p:cNvSpPr>
                <a:spLocks noChangeShapeType="1"/>
              </p:cNvSpPr>
              <p:nvPr/>
            </p:nvSpPr>
            <p:spPr bwMode="auto">
              <a:xfrm>
                <a:off x="7666038" y="3687763"/>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8C08CF55-38AD-4568-BFCE-537FA1DABDE7}"/>
                  </a:ext>
                </a:extLst>
              </p:cNvPr>
              <p:cNvSpPr>
                <a:spLocks/>
              </p:cNvSpPr>
              <p:nvPr/>
            </p:nvSpPr>
            <p:spPr bwMode="auto">
              <a:xfrm>
                <a:off x="8305800" y="3638550"/>
                <a:ext cx="163512" cy="36513"/>
              </a:xfrm>
              <a:custGeom>
                <a:avLst/>
                <a:gdLst>
                  <a:gd name="T0" fmla="*/ 1 w 58"/>
                  <a:gd name="T1" fmla="*/ 13 h 13"/>
                  <a:gd name="T2" fmla="*/ 58 w 58"/>
                  <a:gd name="T3" fmla="*/ 2 h 13"/>
                </a:gdLst>
                <a:ahLst/>
                <a:cxnLst>
                  <a:cxn ang="0">
                    <a:pos x="T0" y="T1"/>
                  </a:cxn>
                  <a:cxn ang="0">
                    <a:pos x="T2" y="T3"/>
                  </a:cxn>
                </a:cxnLst>
                <a:rect l="0" t="0" r="r" b="b"/>
                <a:pathLst>
                  <a:path w="58" h="13">
                    <a:moveTo>
                      <a:pt x="1" y="13"/>
                    </a:moveTo>
                    <a:cubicBezTo>
                      <a:pt x="1" y="13"/>
                      <a:pt x="0" y="0"/>
                      <a:pt x="58" y="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15">
                <a:extLst>
                  <a:ext uri="{FF2B5EF4-FFF2-40B4-BE49-F238E27FC236}">
                    <a16:creationId xmlns:a16="http://schemas.microsoft.com/office/drawing/2014/main" id="{81E5B8EA-8A63-4B87-85B2-B15718CEF040}"/>
                  </a:ext>
                </a:extLst>
              </p:cNvPr>
              <p:cNvSpPr>
                <a:spLocks/>
              </p:cNvSpPr>
              <p:nvPr/>
            </p:nvSpPr>
            <p:spPr bwMode="auto">
              <a:xfrm>
                <a:off x="7666038" y="3687763"/>
                <a:ext cx="400050" cy="206375"/>
              </a:xfrm>
              <a:custGeom>
                <a:avLst/>
                <a:gdLst>
                  <a:gd name="T0" fmla="*/ 0 w 141"/>
                  <a:gd name="T1" fmla="*/ 0 h 73"/>
                  <a:gd name="T2" fmla="*/ 15 w 141"/>
                  <a:gd name="T3" fmla="*/ 11 h 73"/>
                  <a:gd name="T4" fmla="*/ 25 w 141"/>
                  <a:gd name="T5" fmla="*/ 28 h 73"/>
                  <a:gd name="T6" fmla="*/ 45 w 141"/>
                  <a:gd name="T7" fmla="*/ 43 h 73"/>
                  <a:gd name="T8" fmla="*/ 91 w 141"/>
                  <a:gd name="T9" fmla="*/ 65 h 73"/>
                  <a:gd name="T10" fmla="*/ 141 w 141"/>
                  <a:gd name="T11" fmla="*/ 68 h 73"/>
                </a:gdLst>
                <a:ahLst/>
                <a:cxnLst>
                  <a:cxn ang="0">
                    <a:pos x="T0" y="T1"/>
                  </a:cxn>
                  <a:cxn ang="0">
                    <a:pos x="T2" y="T3"/>
                  </a:cxn>
                  <a:cxn ang="0">
                    <a:pos x="T4" y="T5"/>
                  </a:cxn>
                  <a:cxn ang="0">
                    <a:pos x="T6" y="T7"/>
                  </a:cxn>
                  <a:cxn ang="0">
                    <a:pos x="T8" y="T9"/>
                  </a:cxn>
                  <a:cxn ang="0">
                    <a:pos x="T10" y="T11"/>
                  </a:cxn>
                </a:cxnLst>
                <a:rect l="0" t="0" r="r" b="b"/>
                <a:pathLst>
                  <a:path w="141" h="73">
                    <a:moveTo>
                      <a:pt x="0" y="0"/>
                    </a:moveTo>
                    <a:cubicBezTo>
                      <a:pt x="0" y="0"/>
                      <a:pt x="8" y="5"/>
                      <a:pt x="15" y="11"/>
                    </a:cubicBezTo>
                    <a:cubicBezTo>
                      <a:pt x="19" y="16"/>
                      <a:pt x="21" y="23"/>
                      <a:pt x="25" y="28"/>
                    </a:cubicBezTo>
                    <a:cubicBezTo>
                      <a:pt x="31" y="34"/>
                      <a:pt x="38" y="39"/>
                      <a:pt x="45" y="43"/>
                    </a:cubicBezTo>
                    <a:cubicBezTo>
                      <a:pt x="60" y="52"/>
                      <a:pt x="75" y="60"/>
                      <a:pt x="91" y="65"/>
                    </a:cubicBezTo>
                    <a:cubicBezTo>
                      <a:pt x="107" y="71"/>
                      <a:pt x="125" y="73"/>
                      <a:pt x="141" y="6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24827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ppt_x"/>
                                          </p:val>
                                        </p:tav>
                                        <p:tav tm="100000">
                                          <p:val>
                                            <p:strVal val="#ppt_x"/>
                                          </p:val>
                                        </p:tav>
                                      </p:tavLst>
                                    </p:anim>
                                    <p:anim calcmode="lin" valueType="num">
                                      <p:cBhvr additive="base">
                                        <p:cTn id="16" dur="10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500"/>
                                        <p:tgtEl>
                                          <p:spTgt spid="5"/>
                                        </p:tgtEl>
                                      </p:cBhvr>
                                    </p:animEffect>
                                  </p:childTnLst>
                                </p:cTn>
                              </p:par>
                              <p:par>
                                <p:cTn id="21" presetID="21" presetClass="entr" presetSubtype="1"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500"/>
                                        <p:tgtEl>
                                          <p:spTgt spid="6"/>
                                        </p:tgtEl>
                                      </p:cBhvr>
                                    </p:animEffect>
                                  </p:childTnLst>
                                </p:cTn>
                              </p:par>
                              <p:par>
                                <p:cTn id="24" presetID="21" presetClass="entr" presetSubtype="1" fill="hold"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500"/>
                                        <p:tgtEl>
                                          <p:spTgt spid="7"/>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3500"/>
                            </p:stCondLst>
                            <p:childTnLst>
                              <p:par>
                                <p:cTn id="32" presetID="16" presetClass="entr" presetSubtype="37"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outVertical)">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4629BE88-85A5-4EF9-9694-A8C02771E3E3}"/>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Customer success stories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Customer success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3C9E64BD-77FD-4A38-806E-D07C9E73783C}"/>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9438076-11E3-40E9-A050-AF2FB1AC70B5}"/>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28BB7B9D-964F-4E37-B106-4AEA0DACABA7}"/>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7993629E-60B7-4D8A-A9F2-7519E6612417}"/>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EA325C-7117-4942-A2A8-FC4A2464686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5BF0F2C4-332C-44DF-A1F9-A06EE770ABF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B788FBE-DD25-4358-9919-2611362C101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CFD158A-DADF-4691-8DF8-65FAE934F57B}"/>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331D52E6-8226-4FFD-BA05-9A6C20BA8BA7}"/>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71CDA94-99D8-45AD-BA05-A50834DAB8D6}"/>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8280835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cxnSp>
        <p:nvCxnSpPr>
          <p:cNvPr id="35" name="Straight Connector 34">
            <a:extLst>
              <a:ext uri="{FF2B5EF4-FFF2-40B4-BE49-F238E27FC236}">
                <a16:creationId xmlns:a16="http://schemas.microsoft.com/office/drawing/2014/main" id="{E836625F-6CCA-4E9E-8B57-B16A9B28C0BD}"/>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73057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3137" b="0" dirty="0">
                <a:solidFill>
                  <a:srgbClr val="505050"/>
                </a:solidFill>
                <a:latin typeface="Segoe UI Light"/>
              </a:rPr>
              <a:t>Energy company electrifies pace of innovation and expansion</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092394"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Ambit Energy provides electricity and natural-gas services in deregulated markets around the world. It uses technology as a competitive differentiator, employing microservices, DevOps, and continuous deployment to speed software development. To stand up infrastructure just as quickly, Ambit uses Microsoft Azure services such as Azure Container Service, together with infrastructure as code and open source technologies, to completely automate infrastructure provisioning. By implementing Azure, Ambit can move dramatically faster to enhance its services and enter new markets. Infrastructure redundancy is flexible and worry-free. And costs are 22 percent lower, which helps Ambit compete in the crowded electricity market. Because Ambit’s cloud journey is gradual, it appreciates the fact that Azure is a great hybrid-cloud enabler, connecting easily to Ambit datacenters.</a:t>
            </a:r>
          </a:p>
        </p:txBody>
      </p:sp>
      <p:pic>
        <p:nvPicPr>
          <p:cNvPr id="26" name="Picture Placeholder 3">
            <a:extLst>
              <a:ext uri="{FF2B5EF4-FFF2-40B4-BE49-F238E27FC236}">
                <a16:creationId xmlns:a16="http://schemas.microsoft.com/office/drawing/2014/main" id="{C8FC9210-6AC8-48CB-92AA-6D2B177B9D6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16172" y="5845526"/>
            <a:ext cx="1788742" cy="722881"/>
          </a:xfrm>
          <a:prstGeom prst="rect">
            <a:avLst/>
          </a:prstGeom>
        </p:spPr>
      </p:pic>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Optimize operational efficiency</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United States</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Power and utilities</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4"/>
            <a:extLst>
              <a:ext uri="{FF2B5EF4-FFF2-40B4-BE49-F238E27FC236}">
                <a16:creationId xmlns:a16="http://schemas.microsoft.com/office/drawing/2014/main" id="{3D633A92-EEDB-4588-9A5A-01D54762BFF3}"/>
              </a:ext>
            </a:extLst>
          </p:cNvPr>
          <p:cNvPicPr>
            <a:picLocks noChangeAspect="1"/>
          </p:cNvPicPr>
          <p:nvPr/>
        </p:nvPicPr>
        <p:blipFill>
          <a:blip r:embed="rId5"/>
          <a:stretch>
            <a:fillRect/>
          </a:stretch>
        </p:blipFill>
        <p:spPr>
          <a:xfrm>
            <a:off x="10898286" y="6023229"/>
            <a:ext cx="333293" cy="367476"/>
          </a:xfrm>
          <a:prstGeom prst="rect">
            <a:avLst/>
          </a:prstGeom>
        </p:spPr>
      </p:pic>
      <p:grpSp>
        <p:nvGrpSpPr>
          <p:cNvPr id="2" name="Group 1">
            <a:extLst>
              <a:ext uri="{FF2B5EF4-FFF2-40B4-BE49-F238E27FC236}">
                <a16:creationId xmlns:a16="http://schemas.microsoft.com/office/drawing/2014/main" id="{A03C231B-D46B-4D0B-8D78-DD3F295B515C}"/>
              </a:ext>
            </a:extLst>
          </p:cNvPr>
          <p:cNvGrpSpPr/>
          <p:nvPr/>
        </p:nvGrpSpPr>
        <p:grpSpPr>
          <a:xfrm>
            <a:off x="0" y="487"/>
            <a:ext cx="12198051" cy="2991818"/>
            <a:chOff x="-1" y="0"/>
            <a:chExt cx="12442647" cy="3051810"/>
          </a:xfrm>
        </p:grpSpPr>
        <p:pic>
          <p:nvPicPr>
            <p:cNvPr id="11" name="Picture Placeholder 5">
              <a:extLst>
                <a:ext uri="{FF2B5EF4-FFF2-40B4-BE49-F238E27FC236}">
                  <a16:creationId xmlns:a16="http://schemas.microsoft.com/office/drawing/2014/main" id="{0016DFCF-D94E-435B-9D26-1867CA1BA1B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0" y="0"/>
              <a:ext cx="12442646" cy="3051810"/>
            </a:xfrm>
            <a:prstGeom prst="rect">
              <a:avLst/>
            </a:prstGeom>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6475" cy="2059709"/>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7"/>
            <a:stretch>
              <a:fillRect/>
            </a:stretch>
          </p:blipFill>
          <p:spPr>
            <a:xfrm>
              <a:off x="322511" y="316715"/>
              <a:ext cx="1714291" cy="603540"/>
            </a:xfrm>
            <a:prstGeom prst="rect">
              <a:avLst/>
            </a:prstGeom>
          </p:spPr>
        </p:pic>
      </p:grpSp>
    </p:spTree>
    <p:extLst>
      <p:ext uri="{BB962C8B-B14F-4D97-AF65-F5344CB8AC3E}">
        <p14:creationId xmlns:p14="http://schemas.microsoft.com/office/powerpoint/2010/main" val="310549652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44442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2745" b="0" dirty="0">
                <a:solidFill>
                  <a:srgbClr val="505050"/>
                </a:solidFill>
                <a:latin typeface="Segoe UI Light"/>
              </a:rPr>
              <a:t>Siemens Health leverages technology to connect medical devices to the cloud through AKS</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298166"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Digitization and networking between healthcare providers and software development companies are essential to value-based care. Moving from the development of value-added services into becoming more of a platform provider, it became important for Siemens to adopt a microservices approach to application delivery. To that end, Siemens adopted Azure Container Service (AKS) to run their microservices-based apps. AKS puts Siemens in a position not only to deploy business logic in Docker containers—including the orchestration—but also enables them to use an applicant gateway and API management to manage exposure, control, and to meter the access continuously. With their cloud-based development approach, Siemens has driven newfound product development agility. This project is already having a positive impact within the healthcare industry.</a:t>
            </a:r>
          </a:p>
        </p:txBody>
      </p:sp>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Faster application development </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Germany</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Healthcare</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24395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3"/>
            <a:extLst>
              <a:ext uri="{FF2B5EF4-FFF2-40B4-BE49-F238E27FC236}">
                <a16:creationId xmlns:a16="http://schemas.microsoft.com/office/drawing/2014/main" id="{3D633A92-EEDB-4588-9A5A-01D54762BFF3}"/>
              </a:ext>
            </a:extLst>
          </p:cNvPr>
          <p:cNvPicPr>
            <a:picLocks noChangeAspect="1"/>
          </p:cNvPicPr>
          <p:nvPr/>
        </p:nvPicPr>
        <p:blipFill>
          <a:blip r:embed="rId4"/>
          <a:stretch>
            <a:fillRect/>
          </a:stretch>
        </p:blipFill>
        <p:spPr>
          <a:xfrm>
            <a:off x="10898286" y="6023229"/>
            <a:ext cx="333293" cy="367476"/>
          </a:xfrm>
          <a:prstGeom prst="rect">
            <a:avLst/>
          </a:prstGeom>
        </p:spPr>
      </p:pic>
      <p:grpSp>
        <p:nvGrpSpPr>
          <p:cNvPr id="3" name="Group 2">
            <a:extLst>
              <a:ext uri="{FF2B5EF4-FFF2-40B4-BE49-F238E27FC236}">
                <a16:creationId xmlns:a16="http://schemas.microsoft.com/office/drawing/2014/main" id="{16B25E9D-FB8D-430A-9B29-EC4444038C1B}"/>
              </a:ext>
            </a:extLst>
          </p:cNvPr>
          <p:cNvGrpSpPr/>
          <p:nvPr/>
        </p:nvGrpSpPr>
        <p:grpSpPr>
          <a:xfrm>
            <a:off x="-1" y="487"/>
            <a:ext cx="12192001" cy="2991819"/>
            <a:chOff x="-1" y="0"/>
            <a:chExt cx="12436476" cy="3051811"/>
          </a:xfrm>
        </p:grpSpPr>
        <p:pic>
          <p:nvPicPr>
            <p:cNvPr id="8194" name="Picture 2" descr="A multicenter trial demonstrates that medical standardization is necessary for a objective medical image analysis.">
              <a:extLst>
                <a:ext uri="{FF2B5EF4-FFF2-40B4-BE49-F238E27FC236}">
                  <a16:creationId xmlns:a16="http://schemas.microsoft.com/office/drawing/2014/main" id="{0EAC86FC-4295-463B-B705-448CE055EF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496" b="39872"/>
            <a:stretch/>
          </p:blipFill>
          <p:spPr bwMode="auto">
            <a:xfrm>
              <a:off x="1588" y="1"/>
              <a:ext cx="12434887" cy="305181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4887" cy="2303316"/>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6"/>
            <a:stretch>
              <a:fillRect/>
            </a:stretch>
          </p:blipFill>
          <p:spPr>
            <a:xfrm>
              <a:off x="322511" y="316715"/>
              <a:ext cx="1714291" cy="603540"/>
            </a:xfrm>
            <a:prstGeom prst="rect">
              <a:avLst/>
            </a:prstGeom>
          </p:spPr>
        </p:pic>
        <p:sp>
          <p:nvSpPr>
            <p:cNvPr id="33" name="Rectangle 32">
              <a:extLst>
                <a:ext uri="{FF2B5EF4-FFF2-40B4-BE49-F238E27FC236}">
                  <a16:creationId xmlns:a16="http://schemas.microsoft.com/office/drawing/2014/main" id="{CC0D4003-414B-4C0A-BC43-0AA1C18DF5DB}"/>
                </a:ext>
              </a:extLst>
            </p:cNvPr>
            <p:cNvSpPr/>
            <p:nvPr/>
          </p:nvSpPr>
          <p:spPr>
            <a:xfrm flipV="1">
              <a:off x="0" y="2779485"/>
              <a:ext cx="12434887" cy="272325"/>
            </a:xfrm>
            <a:prstGeom prst="rect">
              <a:avLst/>
            </a:prstGeom>
            <a:gradFill>
              <a:gsLst>
                <a:gs pos="0">
                  <a:sysClr val="windowText" lastClr="000000">
                    <a:alpha val="1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pic>
        <p:nvPicPr>
          <p:cNvPr id="5" name="Picture 4">
            <a:extLst>
              <a:ext uri="{FF2B5EF4-FFF2-40B4-BE49-F238E27FC236}">
                <a16:creationId xmlns:a16="http://schemas.microsoft.com/office/drawing/2014/main" id="{947110EF-FE25-4F20-8BDD-3E27ED36A60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81508" y="6041289"/>
            <a:ext cx="1835351" cy="417204"/>
          </a:xfrm>
          <a:prstGeom prst="rect">
            <a:avLst/>
          </a:prstGeom>
        </p:spPr>
      </p:pic>
      <p:cxnSp>
        <p:nvCxnSpPr>
          <p:cNvPr id="26" name="Straight Connector 25">
            <a:extLst>
              <a:ext uri="{FF2B5EF4-FFF2-40B4-BE49-F238E27FC236}">
                <a16:creationId xmlns:a16="http://schemas.microsoft.com/office/drawing/2014/main" id="{2934A15D-67A2-4832-A9F4-7F80880F87BE}"/>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1021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hlinkClick r:id="rId3"/>
            <a:extLst>
              <a:ext uri="{FF2B5EF4-FFF2-40B4-BE49-F238E27FC236}">
                <a16:creationId xmlns:a16="http://schemas.microsoft.com/office/drawing/2014/main" id="{C226EFEE-2808-4647-A89C-F15A5F839C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52233" y="2026578"/>
            <a:ext cx="3182732" cy="1854681"/>
          </a:xfrm>
          <a:prstGeom prst="rect">
            <a:avLst/>
          </a:prstGeom>
          <a:ln w="12700">
            <a:solidFill>
              <a:schemeClr val="bg2"/>
            </a:solidFill>
          </a:ln>
        </p:spPr>
      </p:pic>
      <p:pic>
        <p:nvPicPr>
          <p:cNvPr id="7" name="Picture 6">
            <a:hlinkClick r:id="rId5"/>
            <a:extLst>
              <a:ext uri="{FF2B5EF4-FFF2-40B4-BE49-F238E27FC236}">
                <a16:creationId xmlns:a16="http://schemas.microsoft.com/office/drawing/2014/main" id="{E539349E-1CFD-48CC-B489-DEF3F448413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27111" y="2026578"/>
            <a:ext cx="3182733" cy="1854681"/>
          </a:xfrm>
          <a:prstGeom prst="rect">
            <a:avLst/>
          </a:prstGeom>
          <a:ln w="12700">
            <a:solidFill>
              <a:schemeClr val="bg2"/>
            </a:solidFill>
          </a:ln>
        </p:spPr>
      </p:pic>
      <p:pic>
        <p:nvPicPr>
          <p:cNvPr id="25" name="Picture 24">
            <a:hlinkClick r:id="rId7"/>
            <a:extLst>
              <a:ext uri="{FF2B5EF4-FFF2-40B4-BE49-F238E27FC236}">
                <a16:creationId xmlns:a16="http://schemas.microsoft.com/office/drawing/2014/main" id="{A6A31126-4D68-4998-924E-CFE8EB11203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27111" y="4344677"/>
            <a:ext cx="3182733" cy="1854680"/>
          </a:xfrm>
          <a:prstGeom prst="rect">
            <a:avLst/>
          </a:prstGeom>
          <a:ln w="12700">
            <a:solidFill>
              <a:schemeClr val="bg2"/>
            </a:solidFill>
          </a:ln>
        </p:spPr>
      </p:pic>
      <p:pic>
        <p:nvPicPr>
          <p:cNvPr id="27" name="Picture 26">
            <a:hlinkClick r:id="rId9"/>
            <a:extLst>
              <a:ext uri="{FF2B5EF4-FFF2-40B4-BE49-F238E27FC236}">
                <a16:creationId xmlns:a16="http://schemas.microsoft.com/office/drawing/2014/main" id="{97DA55B9-428C-4F53-9875-0245FC593B54}"/>
              </a:ext>
            </a:extLst>
          </p:cNvPr>
          <p:cNvPicPr>
            <a:picLocks noChangeAspect="1"/>
          </p:cNvPicPr>
          <p:nvPr/>
        </p:nvPicPr>
        <p:blipFill rotWithShape="1">
          <a:blip r:embed="rId10"/>
          <a:srcRect l="8274" t="8556" r="8100" b="18346"/>
          <a:stretch/>
        </p:blipFill>
        <p:spPr>
          <a:xfrm>
            <a:off x="8252232" y="4344677"/>
            <a:ext cx="3182733" cy="1854680"/>
          </a:xfrm>
          <a:prstGeom prst="rect">
            <a:avLst/>
          </a:prstGeom>
          <a:ln w="12700">
            <a:solidFill>
              <a:schemeClr val="bg2"/>
            </a:solidFill>
          </a:ln>
        </p:spPr>
      </p:pic>
      <p:sp>
        <p:nvSpPr>
          <p:cNvPr id="8" name="TextBox 7">
            <a:extLst>
              <a:ext uri="{FF2B5EF4-FFF2-40B4-BE49-F238E27FC236}">
                <a16:creationId xmlns:a16="http://schemas.microsoft.com/office/drawing/2014/main" id="{83B5D012-64EF-4DF6-ABBE-246570FD51C6}"/>
              </a:ext>
            </a:extLst>
          </p:cNvPr>
          <p:cNvSpPr txBox="1"/>
          <p:nvPr/>
        </p:nvSpPr>
        <p:spPr>
          <a:xfrm>
            <a:off x="448768" y="1738198"/>
            <a:ext cx="4709787" cy="3065540"/>
          </a:xfrm>
          <a:prstGeom prst="rect">
            <a:avLst/>
          </a:prstGeom>
          <a:noFill/>
        </p:spPr>
        <p:txBody>
          <a:bodyPr wrap="square" lIns="143428" tIns="0" rIns="143428" bIns="0" rtlCol="0">
            <a:spAutoFit/>
          </a:bodyPr>
          <a:lstStyle/>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1"/>
              </a:rPr>
              <a:t>Azure Kubernetes Service (AKS)</a:t>
            </a:r>
            <a:endParaRPr lang="en-US" sz="1765" dirty="0">
              <a:solidFill>
                <a:srgbClr val="505050"/>
              </a:solidFill>
              <a:latin typeface="Segoe UI"/>
              <a:cs typeface="Segoe UI Semibold" panose="020B0702040204020203" pitchFamily="34" charset="0"/>
            </a:endParaRPr>
          </a:p>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2"/>
              </a:rPr>
              <a:t>Azure Container Instances (ACI)</a:t>
            </a:r>
            <a:endParaRPr lang="en-US" sz="1765" dirty="0">
              <a:solidFill>
                <a:srgbClr val="505050"/>
              </a:solidFill>
              <a:latin typeface="Segoe UI"/>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3"/>
              </a:rPr>
              <a:t>Azure Container Registry</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4"/>
              </a:rPr>
              <a:t>OSBA announcement blog</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5"/>
              </a:rPr>
              <a:t>Draft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6"/>
              </a:rPr>
              <a:t>Helm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7"/>
              </a:rPr>
              <a:t>Brigade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err="1">
                <a:solidFill>
                  <a:srgbClr val="505050"/>
                </a:solidFill>
                <a:latin typeface="Segoe UI"/>
                <a:cs typeface="Segoe UI Semibold" panose="020B0702040204020203" pitchFamily="34" charset="0"/>
                <a:hlinkClick r:id="rId18"/>
              </a:rPr>
              <a:t>Kashti</a:t>
            </a:r>
            <a:r>
              <a:rPr lang="en-US" sz="1765" dirty="0">
                <a:solidFill>
                  <a:srgbClr val="505050"/>
                </a:solidFill>
                <a:latin typeface="Segoe UI"/>
                <a:cs typeface="Segoe UI Semibold" panose="020B0702040204020203" pitchFamily="34" charset="0"/>
                <a:hlinkClick r:id="rId18"/>
              </a:rPr>
              <a:t> announcement blog </a:t>
            </a:r>
            <a:endParaRPr lang="en-US" sz="1765" dirty="0">
              <a:solidFill>
                <a:srgbClr val="505050"/>
              </a:solidFill>
              <a:latin typeface="Segoe UI"/>
              <a:cs typeface="Segoe UI Semibold" panose="020B0702040204020203" pitchFamily="34" charset="0"/>
            </a:endParaRPr>
          </a:p>
        </p:txBody>
      </p:sp>
      <p:sp>
        <p:nvSpPr>
          <p:cNvPr id="6" name="Title 1">
            <a:extLst>
              <a:ext uri="{FF2B5EF4-FFF2-40B4-BE49-F238E27FC236}">
                <a16:creationId xmlns:a16="http://schemas.microsoft.com/office/drawing/2014/main" id="{728479D0-C385-4852-A49B-8FBE06DA4307}"/>
              </a:ext>
            </a:extLst>
          </p:cNvPr>
          <p:cNvSpPr txBox="1">
            <a:spLocks/>
          </p:cNvSpPr>
          <p:nvPr/>
        </p:nvSpPr>
        <p:spPr>
          <a:xfrm>
            <a:off x="268080" y="58625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resources</a:t>
            </a:r>
          </a:p>
        </p:txBody>
      </p:sp>
      <p:sp>
        <p:nvSpPr>
          <p:cNvPr id="12" name="TextBox 11">
            <a:extLst>
              <a:ext uri="{FF2B5EF4-FFF2-40B4-BE49-F238E27FC236}">
                <a16:creationId xmlns:a16="http://schemas.microsoft.com/office/drawing/2014/main" id="{3780E0B7-0F76-4407-9B51-E888DC330828}"/>
              </a:ext>
            </a:extLst>
          </p:cNvPr>
          <p:cNvSpPr txBox="1"/>
          <p:nvPr/>
        </p:nvSpPr>
        <p:spPr>
          <a:xfrm>
            <a:off x="4927111"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Sign up for a free Azure account</a:t>
            </a:r>
          </a:p>
        </p:txBody>
      </p:sp>
      <p:sp>
        <p:nvSpPr>
          <p:cNvPr id="18" name="TextBox 17">
            <a:extLst>
              <a:ext uri="{FF2B5EF4-FFF2-40B4-BE49-F238E27FC236}">
                <a16:creationId xmlns:a16="http://schemas.microsoft.com/office/drawing/2014/main" id="{625C47BF-E156-40F9-BE92-10E6F578A368}"/>
              </a:ext>
            </a:extLst>
          </p:cNvPr>
          <p:cNvSpPr txBox="1"/>
          <p:nvPr/>
        </p:nvSpPr>
        <p:spPr>
          <a:xfrm>
            <a:off x="4927111"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Hone your skills with Azure training </a:t>
            </a:r>
          </a:p>
        </p:txBody>
      </p:sp>
      <p:sp>
        <p:nvSpPr>
          <p:cNvPr id="21" name="TextBox 20">
            <a:extLst>
              <a:ext uri="{FF2B5EF4-FFF2-40B4-BE49-F238E27FC236}">
                <a16:creationId xmlns:a16="http://schemas.microsoft.com/office/drawing/2014/main" id="{5ABF5A02-4D8F-4638-B08F-79258B478697}"/>
              </a:ext>
            </a:extLst>
          </p:cNvPr>
          <p:cNvSpPr txBox="1"/>
          <p:nvPr/>
        </p:nvSpPr>
        <p:spPr>
          <a:xfrm>
            <a:off x="8252233"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Check out the Azure container videos page</a:t>
            </a:r>
          </a:p>
        </p:txBody>
      </p:sp>
      <p:sp>
        <p:nvSpPr>
          <p:cNvPr id="23" name="TextBox 22">
            <a:extLst>
              <a:ext uri="{FF2B5EF4-FFF2-40B4-BE49-F238E27FC236}">
                <a16:creationId xmlns:a16="http://schemas.microsoft.com/office/drawing/2014/main" id="{23F807A6-18BC-41E7-AA45-8DC6E2C4E7D1}"/>
              </a:ext>
            </a:extLst>
          </p:cNvPr>
          <p:cNvSpPr txBox="1"/>
          <p:nvPr/>
        </p:nvSpPr>
        <p:spPr>
          <a:xfrm>
            <a:off x="8252233"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Get the code from GitHub</a:t>
            </a:r>
          </a:p>
        </p:txBody>
      </p:sp>
    </p:spTree>
    <p:extLst>
      <p:ext uri="{BB962C8B-B14F-4D97-AF65-F5344CB8AC3E}">
        <p14:creationId xmlns:p14="http://schemas.microsoft.com/office/powerpoint/2010/main" val="390510568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0.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14.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5.xml><?xml version="1.0" encoding="utf-8"?>
<a:theme xmlns:a="http://schemas.openxmlformats.org/drawingml/2006/main" name="3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16.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7.xml><?xml version="1.0" encoding="utf-8"?>
<a:theme xmlns:a="http://schemas.openxmlformats.org/drawingml/2006/main"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9.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5.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0.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4.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15.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16.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4.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5.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6.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7.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8.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9.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8517</TotalTime>
  <Words>15848</Words>
  <Application>Microsoft Macintosh PowerPoint</Application>
  <PresentationFormat>Widescreen</PresentationFormat>
  <Paragraphs>1871</Paragraphs>
  <Slides>132</Slides>
  <Notes>111</Notes>
  <HiddenSlides>9</HiddenSlides>
  <MMClips>0</MMClips>
  <ScaleCrop>false</ScaleCrop>
  <HeadingPairs>
    <vt:vector size="8" baseType="variant">
      <vt:variant>
        <vt:lpstr>Fonts Used</vt:lpstr>
      </vt:variant>
      <vt:variant>
        <vt:i4>16</vt:i4>
      </vt:variant>
      <vt:variant>
        <vt:lpstr>Theme</vt:lpstr>
      </vt:variant>
      <vt:variant>
        <vt:i4>19</vt:i4>
      </vt:variant>
      <vt:variant>
        <vt:lpstr>Embedded OLE Servers</vt:lpstr>
      </vt:variant>
      <vt:variant>
        <vt:i4>1</vt:i4>
      </vt:variant>
      <vt:variant>
        <vt:lpstr>Slide Titles</vt:lpstr>
      </vt:variant>
      <vt:variant>
        <vt:i4>132</vt:i4>
      </vt:variant>
    </vt:vector>
  </HeadingPairs>
  <TitlesOfParts>
    <vt:vector size="168" baseType="lpstr">
      <vt:lpstr>ＭＳ Ｐゴシック</vt:lpstr>
      <vt:lpstr>Arial</vt:lpstr>
      <vt:lpstr>Calibri</vt:lpstr>
      <vt:lpstr>Calibri Light</vt:lpstr>
      <vt:lpstr>Consolas</vt:lpstr>
      <vt:lpstr>Courier New</vt:lpstr>
      <vt:lpstr>Mangal</vt:lpstr>
      <vt:lpstr>Quattrocento Sans</vt:lpstr>
      <vt:lpstr>Segoe UI</vt:lpstr>
      <vt:lpstr>Segoe UI Light</vt:lpstr>
      <vt:lpstr>Segoe UI Semibold</vt:lpstr>
      <vt:lpstr>Segoe UI Semilight</vt:lpstr>
      <vt:lpstr>Symbol</vt:lpstr>
      <vt:lpstr>Wingdings</vt:lpstr>
      <vt:lpstr>Work Sans</vt:lpstr>
      <vt:lpstr>Work Sans Light</vt:lpstr>
      <vt:lpstr>1_Office Theme</vt:lpstr>
      <vt:lpstr>2_Connect_2016_Template_Light</vt:lpstr>
      <vt:lpstr>1_5-50091_TR24_TR_TV_Template</vt:lpstr>
      <vt:lpstr>5-50113_Microsoft_Ready_Light_Template</vt:lpstr>
      <vt:lpstr>8_WHITE TEMPLATE</vt:lpstr>
      <vt:lpstr>6_Office Theme</vt:lpstr>
      <vt:lpstr>3_Office Theme</vt:lpstr>
      <vt:lpstr>DARK GRAY TEMPLATE</vt:lpstr>
      <vt:lpstr>1_DARK GRAY TEMPLATE</vt:lpstr>
      <vt:lpstr>WHITE TEMPLATE</vt:lpstr>
      <vt:lpstr>1_WHITE TEMPLATE</vt:lpstr>
      <vt:lpstr>2_WHITE TEMPLATE</vt:lpstr>
      <vt:lpstr>1_5-50113_Microsoft_Ready_Light_Template</vt:lpstr>
      <vt:lpstr>2_5-50109_Microsoft_Light_Template</vt:lpstr>
      <vt:lpstr>3_DARK GRAY TEMPLATE</vt:lpstr>
      <vt:lpstr>6_WHITE TEMPLATE</vt:lpstr>
      <vt:lpstr>Jacquenetta template</vt:lpstr>
      <vt:lpstr>Server and Cloud 2013</vt:lpstr>
      <vt:lpstr>1_Azure 2015</vt:lpstr>
      <vt:lpstr>think-cell Slide</vt:lpstr>
      <vt:lpstr>Azure Container Workshop</vt:lpstr>
      <vt:lpstr>Who are we?</vt:lpstr>
      <vt:lpstr>Table of contents</vt:lpstr>
      <vt:lpstr>Containers 101</vt:lpstr>
      <vt:lpstr>PowerPoint Presentation</vt:lpstr>
      <vt:lpstr>PowerPoint Presentation</vt:lpstr>
      <vt:lpstr>PowerPoint Presentation</vt:lpstr>
      <vt:lpstr>From traditional app to modern app</vt:lpstr>
      <vt:lpstr>What we hear from developers</vt:lpstr>
      <vt:lpstr>What we hear from IT</vt:lpstr>
      <vt:lpstr>What is a container?</vt:lpstr>
      <vt:lpstr>PowerPoint Presentation</vt:lpstr>
      <vt:lpstr>The container advantage</vt:lpstr>
      <vt:lpstr>The container advantage</vt:lpstr>
      <vt:lpstr>The container advantage</vt:lpstr>
      <vt:lpstr>Containers are gaining momentum</vt:lpstr>
      <vt:lpstr>Industry analysts agree</vt:lpstr>
      <vt:lpstr>Container orchestration</vt:lpstr>
      <vt:lpstr>The elements of orchestration</vt:lpstr>
      <vt:lpstr>Container Management at Scale</vt:lpstr>
      <vt:lpstr>Kubernetes: the de-facto orchestrator</vt:lpstr>
      <vt:lpstr>Kubernetes: empowering you to do more</vt:lpstr>
      <vt:lpstr>PowerPoint Presentation</vt:lpstr>
      <vt:lpstr>Azure container technology</vt:lpstr>
      <vt:lpstr>PowerPoint Presentation</vt:lpstr>
      <vt:lpstr>PowerPoint Presentation</vt:lpstr>
      <vt:lpstr>Azure Kubernetes Service (AKS)</vt:lpstr>
      <vt:lpstr>Azure Kubernetes Service (AKS)</vt:lpstr>
      <vt:lpstr>Azure Kubernetes Service (AKS)</vt:lpstr>
      <vt:lpstr>Azure Kubernetes Service (AKS)</vt:lpstr>
      <vt:lpstr>Azure Kubernetes Service (AKS)</vt:lpstr>
      <vt:lpstr>Azure Kubernetes Service (AKS)</vt:lpstr>
      <vt:lpstr>Azure Kubernetes Service (AKS)</vt:lpstr>
      <vt:lpstr>ACS Engine</vt:lpstr>
      <vt:lpstr>Kubernetes Concepts</vt:lpstr>
      <vt:lpstr>Kubernetes Architecture Components</vt:lpstr>
      <vt:lpstr>PowerPoint Presentation</vt:lpstr>
      <vt:lpstr>PowerPoint Presentation</vt:lpstr>
      <vt:lpstr>PowerPoint Presentation</vt:lpstr>
      <vt:lpstr>PowerPoint Presentation</vt:lpstr>
      <vt:lpstr>PowerPoint Presentation</vt:lpstr>
      <vt:lpstr>Azure Container Instances (ACI)</vt:lpstr>
      <vt:lpstr>Azure Container Instances (ACI)</vt:lpstr>
      <vt:lpstr>Azure Container Instances (ACI)</vt:lpstr>
      <vt:lpstr>Azure Container Instances (ACI)</vt:lpstr>
      <vt:lpstr>Azure Container Instances (ACI)</vt:lpstr>
      <vt:lpstr>PowerPoint Presentation</vt:lpstr>
      <vt:lpstr>Azure Container Instances (ACI)</vt:lpstr>
      <vt:lpstr>PowerPoint Presentation</vt:lpstr>
      <vt:lpstr>Azure Container Registry</vt:lpstr>
      <vt:lpstr>Azure Container Registry</vt:lpstr>
      <vt:lpstr>Azure Container Registry</vt:lpstr>
      <vt:lpstr>Azure Container Registry</vt:lpstr>
      <vt:lpstr>Open Service Broker for Azure</vt:lpstr>
      <vt:lpstr>Open Service Broker for Azure (OSBA) </vt:lpstr>
      <vt:lpstr>Open Service Broker for Azure (OSBA) </vt:lpstr>
      <vt:lpstr>Open Service Broker for Azure (OSBA) </vt:lpstr>
      <vt:lpstr>Open Service Broker for Azure (OSBA) </vt:lpstr>
      <vt:lpstr>Open Service Broker for Azure (OSBA) </vt:lpstr>
      <vt:lpstr>Managing Storage and State</vt:lpstr>
      <vt:lpstr>Managing State For Containers</vt:lpstr>
      <vt:lpstr>Scaling Applications</vt:lpstr>
      <vt:lpstr>Application Scaling Strategies</vt:lpstr>
      <vt:lpstr>Scaling Pods</vt:lpstr>
      <vt:lpstr>Scaling Host</vt:lpstr>
      <vt:lpstr>Scaling the ACS Cluster</vt:lpstr>
      <vt:lpstr>Monitoring </vt:lpstr>
      <vt:lpstr>PowerPoint Presentation</vt:lpstr>
      <vt:lpstr>Need to monitor for dynamic environments</vt:lpstr>
      <vt:lpstr>Application Health and Readiness </vt:lpstr>
      <vt:lpstr>Monitoring: What indicators matter in Kubernetes</vt:lpstr>
      <vt:lpstr>Logging</vt:lpstr>
      <vt:lpstr>Upgrading Kubernetes in AKS</vt:lpstr>
      <vt:lpstr>Release automation tools</vt:lpstr>
      <vt:lpstr>DevOps Practices Arrive</vt:lpstr>
      <vt:lpstr>DevOps – Why?</vt:lpstr>
      <vt:lpstr>Common Toolsets</vt:lpstr>
      <vt:lpstr>Release automation tools</vt:lpstr>
      <vt:lpstr>Release automation workflow</vt:lpstr>
      <vt:lpstr>Release automation workflow</vt:lpstr>
      <vt:lpstr>Release automation workflow</vt:lpstr>
      <vt:lpstr>Draft</vt:lpstr>
      <vt:lpstr>Draft</vt:lpstr>
      <vt:lpstr>Helm</vt:lpstr>
      <vt:lpstr>Helm</vt:lpstr>
      <vt:lpstr>Helm Charts</vt:lpstr>
      <vt:lpstr>Chart structure</vt:lpstr>
      <vt:lpstr>Helm values.yaml</vt:lpstr>
      <vt:lpstr>Brigade</vt:lpstr>
      <vt:lpstr>Brigade</vt:lpstr>
      <vt:lpstr>Kashti</vt:lpstr>
      <vt:lpstr>Kashti</vt:lpstr>
      <vt:lpstr>Questions?</vt:lpstr>
      <vt:lpstr>Open source community</vt:lpstr>
      <vt:lpstr>Community culture</vt:lpstr>
      <vt:lpstr>Customer success stories</vt:lpstr>
      <vt:lpstr>PowerPoint Presentation</vt:lpstr>
      <vt:lpstr>PowerPoint Presentation</vt:lpstr>
      <vt:lpstr>PowerPoint Presentation</vt:lpstr>
      <vt:lpstr>Appendix Sections </vt:lpstr>
      <vt:lpstr>So many choices…</vt:lpstr>
      <vt:lpstr>Why Change?</vt:lpstr>
      <vt:lpstr>Why containers?</vt:lpstr>
      <vt:lpstr>Docker, Docker, Docker</vt:lpstr>
      <vt:lpstr>What is a container?</vt:lpstr>
      <vt:lpstr>PowerPoint Presentation</vt:lpstr>
      <vt:lpstr>Package Container</vt:lpstr>
      <vt:lpstr>Push Container Image</vt:lpstr>
      <vt:lpstr>Azure Container Support</vt:lpstr>
      <vt:lpstr>For customers with a preferred container platform Pivotal Cloud Foundry  Kubernetes  Docker Enterprise Edition  Red Hat OpenShift  Mesosphere DC/OS </vt:lpstr>
      <vt:lpstr>For customers without a preferred container platform…</vt:lpstr>
      <vt:lpstr>Microservices</vt:lpstr>
      <vt:lpstr>microservices ≠ containers</vt:lpstr>
      <vt:lpstr>Microservices Benefits</vt:lpstr>
      <vt:lpstr>Microservices – The Hard Part</vt:lpstr>
      <vt:lpstr>12-Factor Apps </vt:lpstr>
      <vt:lpstr>12-Factor Apps (1-5)</vt:lpstr>
      <vt:lpstr>12-Factor Apps (6-12)</vt:lpstr>
      <vt:lpstr>ConfigMaps and Secrets</vt:lpstr>
      <vt:lpstr>Namespaces</vt:lpstr>
      <vt:lpstr>Role Based Access Control</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Container Network Interface (CNI)</vt:lpstr>
      <vt:lpstr>Daemonsets</vt:lpstr>
      <vt:lpstr>StatefulSets</vt:lpstr>
      <vt:lpstr>Jobs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Redmond</dc:creator>
  <cp:lastModifiedBy>Łukasz Kałużny</cp:lastModifiedBy>
  <cp:revision>139</cp:revision>
  <dcterms:created xsi:type="dcterms:W3CDTF">2017-09-13T18:05:02Z</dcterms:created>
  <dcterms:modified xsi:type="dcterms:W3CDTF">2018-03-01T17:28:57Z</dcterms:modified>
</cp:coreProperties>
</file>